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7" r:id="rId2"/>
    <p:sldId id="256" r:id="rId3"/>
    <p:sldId id="258" r:id="rId4"/>
    <p:sldId id="306" r:id="rId5"/>
    <p:sldId id="261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315" r:id="rId14"/>
    <p:sldId id="312" r:id="rId15"/>
    <p:sldId id="262" r:id="rId16"/>
    <p:sldId id="316" r:id="rId17"/>
    <p:sldId id="317" r:id="rId18"/>
    <p:sldId id="318" r:id="rId19"/>
    <p:sldId id="319" r:id="rId20"/>
    <p:sldId id="320" r:id="rId21"/>
    <p:sldId id="321" r:id="rId22"/>
    <p:sldId id="323" r:id="rId23"/>
    <p:sldId id="322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</p:sldIdLst>
  <p:sldSz cx="9144000" cy="5143500" type="screen16x9"/>
  <p:notesSz cx="6858000" cy="9144000"/>
  <p:embeddedFontLst>
    <p:embeddedFont>
      <p:font typeface="Bebas Neue" panose="020B0604020202020204" charset="0"/>
      <p:regular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13C1D8-6178-4F54-8CD1-1225ED4898C1}">
  <a:tblStyle styleId="{5513C1D8-6178-4F54-8CD1-1225ED4898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5.0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 24575,'95'-21'0,"124"-20"0,111 10 0,31-4 0,-343 32 0,-1 1 0,0 0 0,1 1 0,-1 1 0,1 1 0,-1 0 0,1 2 0,-1 0 0,0 0 0,0 2 0,0 0 0,21 10 0,80 39 0,-11-4 0,146 47 0,139 13 0,-347-99-273,0-1 0,0-3 0,0-2 0,80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5.3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953 195 24575,'0'0'-8191</inkml:trace>
  <inkml:trace contextRef="#ctx0" brushRef="#br0" timeOffset="1">747 153 24575,'-24'-7'0,"-26"-2"0,-18-3 0,-11-3 0,-7-3 0,2 2 0,-3 0 0,3 0 0,9-2 0,13 3 0,15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5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43 24575,'11'0'0,"10"-3"0,1-5 0,1-2 0,0 2 0,3 2 0,11 2 0,23 1 0,9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6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 64 24575,'-10'0'0,"-8"-4"0,-3 0 0,15-4 0,30-4 0,31 1 0,32 1 0,24 4 0,18 1 0,12 3 0,-18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6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394 1 24575,'-11'6'0,"-10"7"0,-12 8 0,-11 6 0,-1 3 0,0-3 0,4-4 0,2-2 0,4-4 0,5-6 0,3 0 0,4-3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26.7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 0 24575,'-3'4'0,"-9"0"0,-8 1 0,-9-2 0,-5 0 0,-2-2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40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3 764 24575,'-1'38'0,"0"-22"0,1-1 0,0 1 0,1-1 0,3 18 0,-3-29 0,0 1 0,1-1 0,-1 0 0,1 1 0,0-1 0,0 0 0,1 0 0,-1 0 0,1 0 0,0 0 0,0-1 0,0 1 0,0-1 0,0 0 0,1 0 0,0 0 0,-1-1 0,6 4 0,15 6 0,1-1 0,0-2 0,39 11 0,83 12 0,-121-27 0,46 9 0,0-4 0,0-3 0,1-3 0,82-6 0,7-8 0,148-12 0,-278 17 0,-41 2 0,-54 1 0,-945 4 0,1051-2 1,745 20-166,924 161-838,-201-90 1003,-264-97 1167,-1723-16-1348,-3-28-361,319 32 282,-1223-164-876,1173 143 1136,180 33 0,-52-17 0,80 23 0,1-1 0,0 1 0,0-1 0,-1 1 0,1-1 0,0 0 0,0 1 0,0-1 0,0 0 0,0 0 0,0 0 0,0 0 0,0 0 0,0-1 0,0 1 0,2 1 0,-1 0 0,0-1 0,0 1 0,0-1 0,0 1 0,0-1 0,0 1 0,0 0 0,0-1 0,1 1 0,-1-1 0,0 1 0,0 0 0,1-1 0,-1 1 0,0 0 0,0-1 0,1 1 0,-1 0 0,0-1 0,1 1 0,-1 0 0,1 0 0,-1-1 0,0 1 0,1 0 0,-1 0 0,1 0 0,-1 0 0,0 0 0,2-1 0,13-3 0,1 0 0,0 1 0,27-1 0,683-14-614,-542 19 352,-46-1 227,1097 14-582,-11 67 2586,-1178-75-1812,-40-3-126,-9-2-22,-77-4-49,-627-81-315,202 22-224,-14 6-211,-1443-130-2558,1328 128 2002,325 29 551,-37-10 595,274 29 1019,55 5-192,17 5-619,0 0 1,0 0-1,0 0 0,0 0 0,0 0 0,-1 0 0,1 0 0,0 0 0,0 0 0,0 0 0,0 0 0,0 0 0,0 0 0,0 0 0,0 0 1,0 0-1,0 0 0,-1 0 0,1 0 0,0 0 8,0 0-8,0 0 0,0 0 0,0-1 0,0 1 0,0 0 0,0 0 0,0 0 0,0 0 1,0 0-1,0 0 0,0 0 0,0 0 0,0 0 0,0 0 0,0-1 0,0 1 0,0 0 0,0 0 0,0 0 0,0 0 0,0 0 0,0 0 0,0 0 1,0 0-1,0 0 0,0-1 0,0 1 0,0 0 0,0 0 0,0 0 0,0 0 49,1 0-49,-1 0 0,0 0 0,27-8 822,53-6 384,87-3 0,95 7 183,-240 10-1290,1363-9 242,-1105 10-302,-226-1-114,233 5-214,-206 3 281,-79-8 0,0 1 0,0-1 0,0 1 0,1-1 0,-1 1 0,0 0 0,0 0 0,0-1 0,0 1 0,0 1 0,-1-1 0,4 2 0,-5-2 0,0-1 0,1 0 0,-1 1 0,0-1 0,0 0 0,0 0 0,0 1 0,0-1 0,0 0 0,0 1 0,0-1 0,0 0 0,0 1 0,0-1 0,0 0 0,0 0 0,0 1 0,0-1 0,0 0 0,0 1 0,0-1 0,0 0 0,-1 0 0,1 1 0,0-1 0,0 0 0,0 1 0,-1-1 0,1 0 0,0 0 0,-17 12 0,-14-2 188,0-1 0,-1-1 0,0-2 0,-42 4 1,-335 21 629,-5-24-1422,332-7 424,-604 0-131,637 0 279,33 1 32,1 0 0,-1-2 0,0 0 0,1 0-1,-1-2 1,-28-7 0,44 10 0,-1 0 0,1 0 0,0 0 0,-1 0 0,1 0 0,0-1 0,-1 1 0,1 0 0,0 0 0,-1 0 0,1 0 0,0 0 0,0-1 0,-1 1 0,1 0 0,0 0 0,-1-1 0,1 1 0,0 0 0,0 0 0,0-1 0,-1 1 0,1 0 0,0-1 0,0 1 0,0 0 0,0 0 0,0-1 0,-1 1 0,1-1 0,0 1 0,0 0 0,0-1 0,0 1 0,0 0 0,0-1 0,0 1 0,0 0 0,0-1 0,0 1 0,0 0 0,1-1 0,-1 1 0,0 0 0,0-1 0,0 1 0,0 0 0,0 0 0,1-1 0,-1 1 0,0 0 0,0-1 0,1 1 0,-1 0 0,0 0 0,0-1 0,1 1 0,-1 0 0,0 0 0,1 0 0,-1 0 0,0-1 0,1 1 0,-1 0 0,14-6 8,0 0 0,0 0-1,0 2 1,0 0 0,1 0-1,20-1 1,-13 1 102,113-18 215,145-3 0,142 14 176,-358 10-488,272 1 197,-511 0-210,-75 3 0,200 0 0,0 3 0,-95 23 0,135-26 0,1 0 0,0 1 0,0 0 0,1 0 0,-1 1 0,1 0 0,0 0 0,0 1 0,0 0 0,-11 12 0,6-2 0,0 0 0,2 1 0,-20 35 0,20-30 0,1 1 0,1-1 0,1 1 0,2 0 0,0 1 0,1 0 0,-3 41 0,6-48 0,-2 0 0,0 0 0,0 0 0,-2-1 0,0 0 0,-1 0 0,-1 0 0,0-1 0,-1 0 0,0-1 0,-1 0 0,-16 16 0,25-28 0,0-1 0,-1 1 0,1-1 0,-1 0 0,1 0 0,-1 0 0,1 0 0,-1 0 0,0 0 0,0 0 0,0 0 0,1-1 0,-1 1 0,0-1 0,0 1 0,0-1 0,0 0 0,0 0 0,0 0 0,0 0 0,0 0 0,1 0 0,-1 0 0,0-1 0,0 1 0,0-1 0,0 1 0,0-1 0,1 0 0,-1 0 0,0 0 0,1 0 0,-1 0 0,0 0 0,1 0 0,-1 0 0,1-1 0,-2-1 0,-8-7 0,1-1 0,1 0 0,0 0 0,-8-13 0,14 19 0,-35-58 0,2-1 0,4-2 0,2-1 0,3-1 0,-30-124 0,49 160 0,2-1 0,2-1 0,1 1 0,1-1 0,2 1 0,6-53 0,-5 78 0,1 1 0,1-1 0,-1 1 0,1-1 0,1 1 0,-1 0 0,1 0 0,0 1 0,1-1 0,0 1 0,0 0 0,0 0 0,1 0 0,-1 1 0,1 0 0,13-8 0,-3 2 0,1 1 0,0 1 0,0 0 0,1 1 0,33-9 0,-40 14 0,113-26 0,-114 27 0,0 1 0,0 0 0,1 0 0,-1 1 0,0 1 0,0 0 0,0 0 0,0 1 0,0 0 0,10 3 0,-18-4 0,1 0 0,-1 0 0,0 0 0,0 0 0,0 1 0,0-1 0,0 0 0,0 1 0,0 0 0,-1-1 0,1 1 0,0 0 0,-1 0 0,1 0 0,-1 0 0,0 0 0,0 0 0,0 0 0,0 0 0,0 0 0,1 4 0,-2-2 0,1 0 0,-1 0 0,-1-1 0,1 1 0,0 0 0,-1 0 0,0-1 0,0 1 0,0 0 0,0-1 0,-1 1 0,-2 4 0,-5 7 0,0 0 0,-1-1 0,-1-1 0,-23 24 0,-1-2 0,-1-2 0,-2-1 0,-2-2 0,-54 33 0,93-62 0,-1 0 0,1 0 0,-1-1 0,1 1 0,-1 0 0,0 0 0,1-1 0,-1 1 0,0-1 0,0 0 0,1 1 0,-1-1 0,0 0 0,0 0 0,1 0 0,-1 0 0,0 0 0,0 0 0,0-1 0,1 1 0,-1-1 0,0 1 0,1-1 0,-1 0 0,-2-1 0,2 0 0,0 0 0,0 0 0,0-1 0,0 1 0,0-1 0,1 1 0,0-1 0,-1 0 0,1 0 0,0 1 0,0-1 0,0 0 0,0-6 0,-2-10 0,2 0 0,0 0 0,3-32 0,2 23 0,1-1 0,2 1 0,0 0 0,15-34 0,-12 34 0,-9 25 0,0-1 0,0 1 0,1-1 0,-1 1 0,1 0 0,0 0 0,0-1 0,0 1 0,0 1 0,3-4 0,-2 4 0,-1 1 0,1-1 0,-1 1 0,1 0 0,-1 0 0,1 0 0,0 0 0,0 1 0,-1-1 0,1 1 0,0-1 0,0 1 0,0 0 0,-1 0 0,6 1 0,30 4 0,0 1 0,71 23 0,-91-24 0,470 147 0,279 75 0,-609-191 0,1-6 0,317 18 0,134-47 0,-379-2 0,-1800 1 0,1727 0 0,661-1-742,942 2-1876,-1373 11 2208,445 72 0,-519-37 468,272 38 274,-2-39 123,-576-45 157,-30 0-216,10-1-140,-212 5 1498,-770-38-2819,497 10 572,-210 1 246,610 13 197,94 9 50,1 0 0,-1-1 0,1 1 0,-1-1 0,1 0 0,-1 0 0,1 1 0,0-1 0,0-1 0,-4-1 0,6 3 0,0-1 0,-1 1 0,1 0 0,0-1 0,0 1 0,0 0 0,0-1 0,0 1 0,0 0 0,0-1 0,0 1 0,0 0 0,0 0 0,0-1 0,0 1 0,0 0 0,0-1 0,0 1 0,0 0 0,0-1 0,0 1 0,0 0 0,1-1 0,-1 1 0,0 0 0,0 0 0,0-1 0,0 1 0,1 0 0,-1 0 0,0-1 0,0 1 0,1 0 0,-1 0 0,0-1 0,0 1 0,1 0 0,-1 0 0,0 0 0,1 0 0,0 0 0,5-4 0,2 1 0,-1 0 0,0 0 0,13-2 0,37-6 278,0 2-1,61-1 0,123 6 919,-153 3-1052,1321 4-842,-2341-49 193,7-68-60,611 66 366,241 35 199,71 13-1,0-1-1,1 1 1,-1 0-1,0-1 1,1 0-1,-1 1 1,1-1-1,-1 0 1,1 1-1,-1-1 1,1 0-1,-3-3 0,4 4 2,0 0-1,-1-1 1,1 1-1,0 0 1,0-1-1,0 1 0,0 0 1,0-1-1,1 1 1,-1 0-1,0-1 0,0 1 1,0 0-1,0-1 1,0 1-1,0 0 1,0-1-1,1 1 0,-1 0 1,0-1-1,0 1 1,1 0-1,-1 0 0,0-1 1,0 1-1,1 0 1,-1 0-1,0 0 1,0-1-1,1 1 0,-1 0 1,0 0-1,1 0 1,-1 0-1,1-1 0,43-13 187,-43 13-167,63-13 264,1 2-1,77-3 1,133 7 590,-182 7-791,1276 12-1002,-1101 14 1266,-83-6 75,-167-18-272,-13-1-149,0-1 1,-1 1-1,1 1 1,0-1-1,-1 1 0,1 0 1,-1 0-1,1 0 0,-1 0 1,8 4-1,-13-5 0,1 1 0,0-1 0,0 1 0,-1-1 0,1 1 0,0-1 0,-1 1 0,1-1 0,0 1 0,-1-1 0,1 0 0,0 1 0,-1-1 0,1 0 0,-1 1 0,1-1 0,-1 0 0,1 0 0,-1 1 0,1-1 0,-1 0 0,1 0 0,-1 0 0,1 0 0,-1 1 0,0-1 0,1 0 0,-1 0 0,1 0 0,-1 0 0,0-1 0,-26 7 0,-1-2 0,1-1 0,-31 0 0,26-2 0,-570 0-430,0-32-266,248 11 523,340 19 174,-683-19 1297,-1110-36-1298,1753 51 0,0-2 0,-81-23 0,135 30 0,0 0 0,0 0 0,0 0 0,1 0 0,-1 0 0,0 0 0,0 0 0,0 0 0,0 0 0,0-1 0,0 1 0,0 0 0,0 0 0,1 0 0,-1 0 0,0 0 0,0 0 0,0-1 0,0 1 0,0 0 0,0 0 0,0 0 0,0 0 0,0 0 0,0 0 0,0-1 0,0 1 0,0 0 0,0 0 0,0 0 0,0 0 0,0 0 0,0-1 0,0 1 0,0 0 0,0 0 0,0 0 0,0 0 0,0 0 0,-1 0 0,1-1 0,0 1 0,0 0 0,0 0 0,0 0 0,0 0 0,24-4 0,103-3 0,190 15 0,-210-3 0,33 1 0,514 30 0,-617-32 0,0 1 0,0 2 0,-1 2 0,56 20 0,56 22 0,2-7 0,194 30 0,315 16 0,-630-86 0,385 31 0,-124-12 0,303 7 0,9-27 0,-370-4 0,292-26 0,-364 15 0,-130 10 0,221-24 0,-207 16 0,-37 5 0,-13 1 0,-10 0 0,0 1 0,0 0 0,0 2 0,-29 0 0,-8-1 0,-1229-79-1221,1201 77 1221,58 2 0,35 1 0,-4 0 0,198-16 537,38-2 147,-151 18-684,-1 4 0,118 19 0,-33 5 0,309 6 0,1213-36 0,-983 4 0,-706-1 0,87-3 0,-89-1 0,-15 0 0,-30-6 0,-585-97-593,-8 49-86,76 33 621,538 25 58,16 0 0,30 2 0,385 26 0,-98-4 0,401 12 1330,-453-10-1330,-90-7 0,306-4 0,-460-15 0,0 2 0,0 1 0,0 0 0,0 1 0,32 12 0,96 47 0,-112-47 0,-29-13 0,-1 1 0,0 0 0,0 0 0,-1 0 0,1 1 0,-1 0 0,0 0 0,10 10 0,-13-11 0,0 1 0,0 0 0,0 0 0,-1 0 0,1 0 0,-1 0 0,0 1 0,-1-1 0,1 0 0,-1 1 0,0-1 0,0 12 0,-1 39 0,-7 57 0,4-72 0,3-38 0,0 0 0,-1 0 0,1 0 0,-1 0 0,0 0 0,1 0 0,-1 0 0,-1 0 0,1 0 0,0-1 0,-1 1 0,1 0 0,-1-1 0,0 1 0,0-1 0,0 0 0,0 0 0,0 1 0,0-1 0,-1 0 0,1-1 0,-1 1 0,1 0 0,-1-1 0,0 0 0,0 1 0,1-1 0,-1 0 0,-5 1 0,-6 0 0,-1 0 0,0-1 0,0 0 0,0-2 0,-16-1 0,-5 0 0,-419-29 0,-87-4 0,0 35 0,231 2 0,-1049-2 0,1327 0 0,1 0 0,0 2 0,-1 2 0,1 1 0,0 1 0,-31 12 0,30-9 0,-1-2 0,1-1 0,-1-1 0,-37 0 0,-29 4 0,-39 0 0,-11 1 0,66-2 0,-166-6 0,133-4 0,-957 2 0,968-6 0,1-4 0,-163-37 0,16 1 0,187 38 0,-128 0 0,90 7 0,59 0 0,0 1 0,-54 8 0,85-5 0,0 0 0,0 1 0,1 1 0,0 0 0,-13 7 0,-20 9 0,44-21 0,1 0 0,-1 1 0,1-1 0,-1 0 0,1 0 0,-1 0 0,1 0 0,-1 0 0,1 1 0,-1-1 0,1 0 0,-1 0 0,1 1 0,-1-1 0,1 0 0,0 1 0,-1-1 0,1 1 0,-1-1 0,1 0 0,0 1 0,0-1 0,-1 1 0,1-1 0,0 1 0,0-1 0,-1 1 0,1-1 0,0 1 0,0-1 0,0 1 0,14 9 0,42 3 0,-45-11 0,602 90-17,-464-73-94,1376 130-532,-606-131 1283,-597-21-509,1274 4-131,-1118-20 0,-454 16-682,38-9-1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8:10:48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3766b964a_2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3766b964a_2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92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b4fc5dc77_0_4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b4fc5dc77_0_4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56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b4fc5dc77_0_4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b4fc5dc77_0_4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32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b4fc5dc77_0_4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b4fc5dc77_0_4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77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f9f066e7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f9f066e7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5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27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57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58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080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8fc38b3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8fc38b3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21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f9f066e7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f9f066e7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5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019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63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2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21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f9f066e7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f9f066e7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27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87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6ba943b2_1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36ba943b2_1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67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50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c38b34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c38b34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855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f36ba943b2_1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f36ba943b2_1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c38b34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c38b34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80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10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3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63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5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471500" y="446250"/>
            <a:ext cx="31104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 rot="8100000" flipH="1">
            <a:off x="4938479" y="884955"/>
            <a:ext cx="3420841" cy="342084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879712" y="828925"/>
            <a:ext cx="961500" cy="961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7200705" flipH="1">
            <a:off x="3961515" y="3276270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6539799" flipH="1">
            <a:off x="4358278" y="3812557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31910" flipH="1">
            <a:off x="7651486" y="429187"/>
            <a:ext cx="805532" cy="80553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710112" y="4089775"/>
            <a:ext cx="3047100" cy="6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AND_BODY_1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/>
          <p:nvPr/>
        </p:nvSpPr>
        <p:spPr>
          <a:xfrm rot="8100000" flipH="1">
            <a:off x="-288044" y="3031969"/>
            <a:ext cx="3480662" cy="34806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 rot="232225" flipH="1">
            <a:off x="2912536" y="-141411"/>
            <a:ext cx="1217777" cy="12177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 flipH="1">
            <a:off x="6530475" y="346650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 rot="2571832" flipH="1">
            <a:off x="7673242" y="3915411"/>
            <a:ext cx="2452890" cy="245289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 flipH="1">
            <a:off x="699900" y="2352000"/>
            <a:ext cx="1114500" cy="111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/>
          <p:nvPr/>
        </p:nvSpPr>
        <p:spPr>
          <a:xfrm>
            <a:off x="8431650" y="3314550"/>
            <a:ext cx="2763900" cy="2763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/>
          <p:nvPr/>
        </p:nvSpPr>
        <p:spPr>
          <a:xfrm rot="2700000">
            <a:off x="-611838" y="1310125"/>
            <a:ext cx="1513350" cy="151335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/>
          <p:nvPr/>
        </p:nvSpPr>
        <p:spPr>
          <a:xfrm rot="6080536">
            <a:off x="7840068" y="1204397"/>
            <a:ext cx="625414" cy="62541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861425" y="4538050"/>
            <a:ext cx="1213500" cy="12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712350" y="1304100"/>
            <a:ext cx="7719300" cy="3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 rot="6080461">
            <a:off x="7208388" y="-975733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-8544792">
            <a:off x="6540107" y="4683111"/>
            <a:ext cx="805623" cy="805623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6079664">
            <a:off x="820035" y="25760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424700" y="257175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5096450" y="1272388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>
            <a:off x="1504500" y="804373"/>
            <a:ext cx="2520900" cy="28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7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 flipH="1">
            <a:off x="2176375" y="3587325"/>
            <a:ext cx="2715900" cy="2715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4331973" flipH="1">
            <a:off x="7287362" y="3995947"/>
            <a:ext cx="2535796" cy="2535796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-6081340" flipH="1">
            <a:off x="3983306" y="-324886"/>
            <a:ext cx="1179286" cy="1179286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 flipH="1">
            <a:off x="7236425" y="-332229"/>
            <a:ext cx="1482900" cy="1483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-5538599" flipH="1">
            <a:off x="8253817" y="726099"/>
            <a:ext cx="602890" cy="60289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 flipH="1">
            <a:off x="8069575" y="4173600"/>
            <a:ext cx="2715900" cy="2715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-559200" flipH="1">
            <a:off x="1099468" y="-975721"/>
            <a:ext cx="1409709" cy="140970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rot="8544736" flipH="1">
            <a:off x="474738" y="4568715"/>
            <a:ext cx="383130" cy="38313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2041684" y="1693944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2041557" y="2200919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" hasCustomPrompt="1"/>
          </p:nvPr>
        </p:nvSpPr>
        <p:spPr>
          <a:xfrm>
            <a:off x="641400" y="1673690"/>
            <a:ext cx="13503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4"/>
          </p:nvPr>
        </p:nvSpPr>
        <p:spPr>
          <a:xfrm>
            <a:off x="2041684" y="3216169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5"/>
          </p:nvPr>
        </p:nvSpPr>
        <p:spPr>
          <a:xfrm>
            <a:off x="2041557" y="3723144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6" hasCustomPrompt="1"/>
          </p:nvPr>
        </p:nvSpPr>
        <p:spPr>
          <a:xfrm>
            <a:off x="641400" y="3210717"/>
            <a:ext cx="13503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ctrTitle" idx="7"/>
          </p:nvPr>
        </p:nvSpPr>
        <p:spPr>
          <a:xfrm>
            <a:off x="6003659" y="1693944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6003532" y="2200919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9" hasCustomPrompt="1"/>
          </p:nvPr>
        </p:nvSpPr>
        <p:spPr>
          <a:xfrm>
            <a:off x="4603375" y="1673690"/>
            <a:ext cx="13503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ctrTitle" idx="13"/>
          </p:nvPr>
        </p:nvSpPr>
        <p:spPr>
          <a:xfrm>
            <a:off x="6003659" y="3216169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6003532" y="3723144"/>
            <a:ext cx="241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03375" y="3210717"/>
            <a:ext cx="13503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rot="-8100000">
            <a:off x="4905821" y="881945"/>
            <a:ext cx="3742009" cy="3742009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518900" y="469550"/>
            <a:ext cx="1230000" cy="1230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 rot="-231324">
            <a:off x="4909868" y="549229"/>
            <a:ext cx="691565" cy="691565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 rot="-7200705">
            <a:off x="7886539" y="3833620"/>
            <a:ext cx="399458" cy="399458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 rot="-6539799">
            <a:off x="7615623" y="4211332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958500" y="3574225"/>
            <a:ext cx="613500" cy="613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699900" y="4144400"/>
            <a:ext cx="38721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699900" y="1359750"/>
            <a:ext cx="3565500" cy="24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712350" y="3546900"/>
            <a:ext cx="3859500" cy="11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712350" y="447000"/>
            <a:ext cx="32106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/>
          <p:nvPr/>
        </p:nvSpPr>
        <p:spPr>
          <a:xfrm rot="4324475" flipH="1">
            <a:off x="7554421" y="3660994"/>
            <a:ext cx="2891037" cy="289084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 rot="6539799" flipH="1">
            <a:off x="5178978" y="470607"/>
            <a:ext cx="174187" cy="17418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 rot="-7894902" flipH="1">
            <a:off x="3947157" y="2595873"/>
            <a:ext cx="743573" cy="743573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4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ctrTitle"/>
          </p:nvPr>
        </p:nvSpPr>
        <p:spPr>
          <a:xfrm>
            <a:off x="991827" y="2044643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"/>
          </p:nvPr>
        </p:nvSpPr>
        <p:spPr>
          <a:xfrm>
            <a:off x="991700" y="2482815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ctrTitle" idx="3"/>
          </p:nvPr>
        </p:nvSpPr>
        <p:spPr>
          <a:xfrm>
            <a:off x="3428233" y="2044643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4"/>
          </p:nvPr>
        </p:nvSpPr>
        <p:spPr>
          <a:xfrm>
            <a:off x="3428112" y="2482815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ctrTitle" idx="5"/>
          </p:nvPr>
        </p:nvSpPr>
        <p:spPr>
          <a:xfrm>
            <a:off x="5864615" y="2044643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6"/>
          </p:nvPr>
        </p:nvSpPr>
        <p:spPr>
          <a:xfrm>
            <a:off x="5864488" y="2482815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ctrTitle" idx="7"/>
          </p:nvPr>
        </p:nvSpPr>
        <p:spPr>
          <a:xfrm>
            <a:off x="991840" y="3781628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8"/>
          </p:nvPr>
        </p:nvSpPr>
        <p:spPr>
          <a:xfrm>
            <a:off x="991725" y="4219802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ctrTitle" idx="9"/>
          </p:nvPr>
        </p:nvSpPr>
        <p:spPr>
          <a:xfrm>
            <a:off x="3428227" y="3781628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13"/>
          </p:nvPr>
        </p:nvSpPr>
        <p:spPr>
          <a:xfrm>
            <a:off x="3428113" y="4219802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ctrTitle" idx="14"/>
          </p:nvPr>
        </p:nvSpPr>
        <p:spPr>
          <a:xfrm>
            <a:off x="5864665" y="3781628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5"/>
          </p:nvPr>
        </p:nvSpPr>
        <p:spPr>
          <a:xfrm>
            <a:off x="5864550" y="4219804"/>
            <a:ext cx="228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8" name="Google Shape;258;p31"/>
          <p:cNvSpPr/>
          <p:nvPr/>
        </p:nvSpPr>
        <p:spPr>
          <a:xfrm rot="6080461">
            <a:off x="8429538" y="1538829"/>
            <a:ext cx="1409624" cy="1409624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"/>
          <p:cNvSpPr/>
          <p:nvPr/>
        </p:nvSpPr>
        <p:spPr>
          <a:xfrm rot="2700000">
            <a:off x="7746755" y="-354253"/>
            <a:ext cx="805677" cy="805677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 rot="6079664">
            <a:off x="510510" y="1403756"/>
            <a:ext cx="378779" cy="378779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-1586300" y="3019900"/>
            <a:ext cx="2124600" cy="2124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1471500" y="2245450"/>
            <a:ext cx="2780700" cy="14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1927500" y="4026600"/>
            <a:ext cx="528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ctrTitle"/>
          </p:nvPr>
        </p:nvSpPr>
        <p:spPr>
          <a:xfrm flipH="1">
            <a:off x="1471475" y="446250"/>
            <a:ext cx="4471500" cy="15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7592025" y="3672300"/>
            <a:ext cx="2048400" cy="20484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3"/>
          <p:cNvSpPr/>
          <p:nvPr/>
        </p:nvSpPr>
        <p:spPr>
          <a:xfrm rot="-8100000">
            <a:off x="5334399" y="454261"/>
            <a:ext cx="3284228" cy="3284228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3"/>
          <p:cNvSpPr/>
          <p:nvPr/>
        </p:nvSpPr>
        <p:spPr>
          <a:xfrm rot="-7200636">
            <a:off x="-399880" y="4081072"/>
            <a:ext cx="1363963" cy="1363963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5213725" y="3187447"/>
            <a:ext cx="494100" cy="494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525" y="338750"/>
            <a:ext cx="81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525" y="1152465"/>
            <a:ext cx="811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9" r:id="rId7"/>
    <p:sldLayoutId id="2147483677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18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4.xml"/><Relationship Id="rId19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1950338" y="111244"/>
            <a:ext cx="7079363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4800" b="1" dirty="0">
                <a:solidFill>
                  <a:schemeClr val="tx1"/>
                </a:solidFill>
              </a:rPr>
              <a:t>NATIONAL INSTITUTE OF TECHNOLOGY</a:t>
            </a:r>
            <a:r>
              <a:rPr lang="en-IN" sz="4800" b="1" dirty="0"/>
              <a:t>,</a:t>
            </a:r>
            <a:br>
              <a:rPr lang="en-IN" sz="4800" b="1" dirty="0"/>
            </a:br>
            <a:r>
              <a:rPr lang="en-IN" sz="4800" b="1" dirty="0"/>
              <a:t>     </a:t>
            </a:r>
            <a:r>
              <a:rPr lang="en-IN" sz="4800" b="1" dirty="0">
                <a:solidFill>
                  <a:schemeClr val="tx1"/>
                </a:solidFill>
              </a:rPr>
              <a:t>CALICUT</a:t>
            </a:r>
            <a:br>
              <a:rPr lang="en-IN" sz="4800" dirty="0">
                <a:solidFill>
                  <a:schemeClr val="tx1"/>
                </a:solidFill>
              </a:rPr>
            </a:br>
            <a:endParaRPr dirty="0">
              <a:solidFill>
                <a:schemeClr val="lt2"/>
              </a:solidFill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3450035" y="4146508"/>
            <a:ext cx="4900740" cy="1104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Presented By:</a:t>
            </a:r>
            <a:br>
              <a:rPr lang="en-US" sz="3200" b="1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Kaushik Kumar </a:t>
            </a:r>
            <a:r>
              <a:rPr lang="en-US" sz="3200" b="0" cap="none" spc="0" dirty="0" err="1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Giri</a:t>
            </a:r>
            <a:b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</a:t>
            </a:r>
            <a:r>
              <a:rPr lang="en-US" sz="3200" b="0" cap="none" spc="0" dirty="0" err="1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Shubhanshu</a:t>
            </a: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Rai</a:t>
            </a:r>
            <a:b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</a:t>
            </a:r>
            <a:r>
              <a:rPr lang="en-US" sz="3200" b="0" cap="none" spc="0" dirty="0" err="1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Boda</a:t>
            </a: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Rakesh</a:t>
            </a:r>
            <a:r>
              <a:rPr lang="en" sz="3200" dirty="0">
                <a:solidFill>
                  <a:schemeClr val="accent1">
                    <a:lumMod val="1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Guided By:</a:t>
            </a:r>
            <a:br>
              <a:rPr lang="en-US" sz="3200" b="1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b="1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</a:t>
            </a:r>
            <a:r>
              <a:rPr lang="en-US" sz="320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Neethu</a:t>
            </a:r>
            <a:r>
              <a:rPr lang="en-US" sz="3200" b="0" cap="none" spc="0" dirty="0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3200" b="0" cap="none" spc="0" dirty="0" err="1">
                <a:ln w="0"/>
                <a:solidFill>
                  <a:schemeClr val="accent1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Manikantan</a:t>
            </a:r>
            <a:endParaRPr lang="en" sz="3200" dirty="0">
              <a:solidFill>
                <a:schemeClr val="accent1">
                  <a:lumMod val="10000"/>
                </a:schemeClr>
              </a:solidFill>
            </a:endParaRPr>
          </a:p>
        </p:txBody>
      </p:sp>
      <p:cxnSp>
        <p:nvCxnSpPr>
          <p:cNvPr id="324" name="Google Shape;324;p40"/>
          <p:cNvCxnSpPr/>
          <p:nvPr/>
        </p:nvCxnSpPr>
        <p:spPr>
          <a:xfrm rot="10800000">
            <a:off x="7389275" y="875550"/>
            <a:ext cx="961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0"/>
          <p:cNvCxnSpPr/>
          <p:nvPr/>
        </p:nvCxnSpPr>
        <p:spPr>
          <a:xfrm rot="10800000">
            <a:off x="712350" y="875550"/>
            <a:ext cx="961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40"/>
          <p:cNvGrpSpPr/>
          <p:nvPr/>
        </p:nvGrpSpPr>
        <p:grpSpPr>
          <a:xfrm>
            <a:off x="8444101" y="2417000"/>
            <a:ext cx="275197" cy="750597"/>
            <a:chOff x="8215551" y="2456525"/>
            <a:chExt cx="275197" cy="750597"/>
          </a:xfrm>
        </p:grpSpPr>
        <p:sp>
          <p:nvSpPr>
            <p:cNvPr id="327" name="Google Shape;327;p40"/>
            <p:cNvSpPr/>
            <p:nvPr/>
          </p:nvSpPr>
          <p:spPr>
            <a:xfrm>
              <a:off x="8215551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8397448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8215551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8397448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8215551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8397448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8215551" y="2949497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8397448" y="2949497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8215551" y="31138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8397448" y="31138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7E897-4597-4897-B04E-2F7A5CAE3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8" y="146758"/>
            <a:ext cx="1562712" cy="15464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2799464" y="1441144"/>
            <a:ext cx="3736012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roduct features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9653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/>
          </p:nvPr>
        </p:nvSpPr>
        <p:spPr>
          <a:xfrm>
            <a:off x="615535" y="1224044"/>
            <a:ext cx="241753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sp>
        <p:nvSpPr>
          <p:cNvPr id="605" name="Google Shape;605;p51"/>
          <p:cNvSpPr txBox="1">
            <a:spLocks noGrp="1"/>
          </p:cNvSpPr>
          <p:nvPr>
            <p:ph type="subTitle" idx="1"/>
          </p:nvPr>
        </p:nvSpPr>
        <p:spPr>
          <a:xfrm>
            <a:off x="235973" y="1359750"/>
            <a:ext cx="3229897" cy="24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       This is the Login Page for  users ( Admin, Seller, Bidder). Users can enter their valid login credentials and can have access to their account.</a:t>
            </a:r>
          </a:p>
          <a:p>
            <a:r>
              <a:rPr lang="en-US" sz="1400" dirty="0"/>
              <a:t>       Here signup and forgot password option is available only for Seller and Bidder.</a:t>
            </a:r>
            <a:endParaRPr sz="1400" dirty="0"/>
          </a:p>
        </p:txBody>
      </p:sp>
      <p:grpSp>
        <p:nvGrpSpPr>
          <p:cNvPr id="607" name="Google Shape;607;p51"/>
          <p:cNvGrpSpPr/>
          <p:nvPr/>
        </p:nvGrpSpPr>
        <p:grpSpPr>
          <a:xfrm rot="-5400000">
            <a:off x="675993" y="338155"/>
            <a:ext cx="457094" cy="586272"/>
            <a:chOff x="5155876" y="2719950"/>
            <a:chExt cx="457094" cy="586272"/>
          </a:xfrm>
        </p:grpSpPr>
        <p:sp>
          <p:nvSpPr>
            <p:cNvPr id="608" name="Google Shape;608;p51"/>
            <p:cNvSpPr/>
            <p:nvPr/>
          </p:nvSpPr>
          <p:spPr>
            <a:xfrm>
              <a:off x="5155876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5337773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5519670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5155876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5337773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5519670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5155876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5337773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5519670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5155876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337773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519670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0" name="Google Shape;620;p51"/>
          <p:cNvCxnSpPr/>
          <p:nvPr/>
        </p:nvCxnSpPr>
        <p:spPr>
          <a:xfrm rot="10800000">
            <a:off x="800100" y="4057775"/>
            <a:ext cx="204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C5E13A-6B34-4E1A-A1B1-CFDA9305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26" y="402744"/>
            <a:ext cx="5427405" cy="44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0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/>
          </p:nvPr>
        </p:nvSpPr>
        <p:spPr>
          <a:xfrm>
            <a:off x="615535" y="1224044"/>
            <a:ext cx="241753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Forgot password</a:t>
            </a:r>
            <a:endParaRPr dirty="0"/>
          </a:p>
        </p:txBody>
      </p:sp>
      <p:sp>
        <p:nvSpPr>
          <p:cNvPr id="605" name="Google Shape;605;p51"/>
          <p:cNvSpPr txBox="1">
            <a:spLocks noGrp="1"/>
          </p:cNvSpPr>
          <p:nvPr>
            <p:ph type="subTitle" idx="1"/>
          </p:nvPr>
        </p:nvSpPr>
        <p:spPr>
          <a:xfrm>
            <a:off x="147483" y="1771960"/>
            <a:ext cx="3229897" cy="111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       Here User can reset his/her password</a:t>
            </a:r>
            <a:endParaRPr sz="1400" dirty="0"/>
          </a:p>
        </p:txBody>
      </p:sp>
      <p:grpSp>
        <p:nvGrpSpPr>
          <p:cNvPr id="607" name="Google Shape;607;p51"/>
          <p:cNvGrpSpPr/>
          <p:nvPr/>
        </p:nvGrpSpPr>
        <p:grpSpPr>
          <a:xfrm rot="-5400000">
            <a:off x="675993" y="338155"/>
            <a:ext cx="457094" cy="586272"/>
            <a:chOff x="5155876" y="2719950"/>
            <a:chExt cx="457094" cy="586272"/>
          </a:xfrm>
        </p:grpSpPr>
        <p:sp>
          <p:nvSpPr>
            <p:cNvPr id="608" name="Google Shape;608;p51"/>
            <p:cNvSpPr/>
            <p:nvPr/>
          </p:nvSpPr>
          <p:spPr>
            <a:xfrm>
              <a:off x="5155876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5337773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5519670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5155876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5337773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5519670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5155876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5337773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5519670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5155876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337773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519670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0" name="Google Shape;620;p51"/>
          <p:cNvCxnSpPr/>
          <p:nvPr/>
        </p:nvCxnSpPr>
        <p:spPr>
          <a:xfrm rot="10800000">
            <a:off x="800100" y="4057775"/>
            <a:ext cx="204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8CCBBC-DA62-4822-A42B-A42247AA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948" y="402743"/>
            <a:ext cx="5607107" cy="45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/>
          </p:nvPr>
        </p:nvSpPr>
        <p:spPr>
          <a:xfrm>
            <a:off x="430970" y="1216781"/>
            <a:ext cx="241753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Registration page</a:t>
            </a:r>
            <a:endParaRPr dirty="0"/>
          </a:p>
        </p:txBody>
      </p:sp>
      <p:sp>
        <p:nvSpPr>
          <p:cNvPr id="605" name="Google Shape;605;p51"/>
          <p:cNvSpPr txBox="1">
            <a:spLocks noGrp="1"/>
          </p:cNvSpPr>
          <p:nvPr>
            <p:ph type="subTitle" idx="1"/>
          </p:nvPr>
        </p:nvSpPr>
        <p:spPr>
          <a:xfrm>
            <a:off x="111707" y="1352487"/>
            <a:ext cx="2797092" cy="183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       This page provides option to student to register themselves with valid </a:t>
            </a:r>
            <a:r>
              <a:rPr lang="en-US" sz="1400" dirty="0" err="1"/>
              <a:t>nitc</a:t>
            </a:r>
            <a:r>
              <a:rPr lang="en-US" sz="1400" dirty="0"/>
              <a:t> email id.</a:t>
            </a:r>
          </a:p>
        </p:txBody>
      </p:sp>
      <p:grpSp>
        <p:nvGrpSpPr>
          <p:cNvPr id="607" name="Google Shape;607;p51"/>
          <p:cNvGrpSpPr/>
          <p:nvPr/>
        </p:nvGrpSpPr>
        <p:grpSpPr>
          <a:xfrm rot="-5400000">
            <a:off x="675993" y="338155"/>
            <a:ext cx="457094" cy="586272"/>
            <a:chOff x="5155876" y="2719950"/>
            <a:chExt cx="457094" cy="586272"/>
          </a:xfrm>
        </p:grpSpPr>
        <p:sp>
          <p:nvSpPr>
            <p:cNvPr id="608" name="Google Shape;608;p51"/>
            <p:cNvSpPr/>
            <p:nvPr/>
          </p:nvSpPr>
          <p:spPr>
            <a:xfrm>
              <a:off x="5155876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5337773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5519670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5155876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5337773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5519670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5155876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5337773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5519670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5155876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337773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519670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0" name="Google Shape;620;p51"/>
          <p:cNvCxnSpPr/>
          <p:nvPr/>
        </p:nvCxnSpPr>
        <p:spPr>
          <a:xfrm rot="10800000">
            <a:off x="800100" y="4057775"/>
            <a:ext cx="204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60BB56-7492-4B05-AB3F-A61B0B11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93" y="402743"/>
            <a:ext cx="5518617" cy="45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5"/>
          <p:cNvSpPr/>
          <p:nvPr/>
        </p:nvSpPr>
        <p:spPr>
          <a:xfrm>
            <a:off x="1894183" y="1433281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0" name="Google Shape;2250;p55"/>
          <p:cNvSpPr/>
          <p:nvPr/>
        </p:nvSpPr>
        <p:spPr>
          <a:xfrm>
            <a:off x="4257225" y="1413621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5"/>
          <p:cNvSpPr/>
          <p:nvPr/>
        </p:nvSpPr>
        <p:spPr>
          <a:xfrm>
            <a:off x="6694125" y="1413621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5"/>
          <p:cNvSpPr/>
          <p:nvPr/>
        </p:nvSpPr>
        <p:spPr>
          <a:xfrm>
            <a:off x="1820313" y="3170268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5"/>
          <p:cNvSpPr/>
          <p:nvPr/>
        </p:nvSpPr>
        <p:spPr>
          <a:xfrm>
            <a:off x="4257225" y="3170268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55"/>
          <p:cNvSpPr/>
          <p:nvPr/>
        </p:nvSpPr>
        <p:spPr>
          <a:xfrm>
            <a:off x="6694125" y="3170268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5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for </a:t>
            </a:r>
            <a:r>
              <a:rPr lang="en" dirty="0">
                <a:solidFill>
                  <a:schemeClr val="lt2"/>
                </a:solidFill>
              </a:rPr>
              <a:t>Seller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56" name="Google Shape;2256;p55"/>
          <p:cNvSpPr txBox="1">
            <a:spLocks noGrp="1"/>
          </p:cNvSpPr>
          <p:nvPr>
            <p:ph type="ctrTitle"/>
          </p:nvPr>
        </p:nvSpPr>
        <p:spPr>
          <a:xfrm>
            <a:off x="991827" y="2044643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profile</a:t>
            </a:r>
            <a:endParaRPr dirty="0"/>
          </a:p>
        </p:txBody>
      </p:sp>
      <p:sp>
        <p:nvSpPr>
          <p:cNvPr id="2257" name="Google Shape;2257;p55"/>
          <p:cNvSpPr txBox="1">
            <a:spLocks noGrp="1"/>
          </p:cNvSpPr>
          <p:nvPr>
            <p:ph type="subTitle" idx="1"/>
          </p:nvPr>
        </p:nvSpPr>
        <p:spPr>
          <a:xfrm>
            <a:off x="991700" y="2482815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update profile</a:t>
            </a:r>
            <a:endParaRPr dirty="0"/>
          </a:p>
        </p:txBody>
      </p:sp>
      <p:sp>
        <p:nvSpPr>
          <p:cNvPr id="2258" name="Google Shape;2258;p55"/>
          <p:cNvSpPr txBox="1">
            <a:spLocks noGrp="1"/>
          </p:cNvSpPr>
          <p:nvPr>
            <p:ph type="ctrTitle" idx="3"/>
          </p:nvPr>
        </p:nvSpPr>
        <p:spPr>
          <a:xfrm>
            <a:off x="3428233" y="2044643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Sell product</a:t>
            </a:r>
            <a:endParaRPr dirty="0"/>
          </a:p>
        </p:txBody>
      </p:sp>
      <p:sp>
        <p:nvSpPr>
          <p:cNvPr id="2259" name="Google Shape;2259;p55"/>
          <p:cNvSpPr txBox="1">
            <a:spLocks noGrp="1"/>
          </p:cNvSpPr>
          <p:nvPr>
            <p:ph type="subTitle" idx="4"/>
          </p:nvPr>
        </p:nvSpPr>
        <p:spPr>
          <a:xfrm>
            <a:off x="3428112" y="2482815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sell the product</a:t>
            </a:r>
            <a:endParaRPr dirty="0"/>
          </a:p>
        </p:txBody>
      </p:sp>
      <p:sp>
        <p:nvSpPr>
          <p:cNvPr id="2260" name="Google Shape;2260;p55"/>
          <p:cNvSpPr txBox="1">
            <a:spLocks noGrp="1"/>
          </p:cNvSpPr>
          <p:nvPr>
            <p:ph type="ctrTitle" idx="5"/>
          </p:nvPr>
        </p:nvSpPr>
        <p:spPr>
          <a:xfrm>
            <a:off x="5864615" y="2044643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product</a:t>
            </a:r>
            <a:endParaRPr dirty="0"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6"/>
          </p:nvPr>
        </p:nvSpPr>
        <p:spPr>
          <a:xfrm>
            <a:off x="5864488" y="2482815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view his/her own product</a:t>
            </a:r>
            <a:endParaRPr dirty="0"/>
          </a:p>
        </p:txBody>
      </p:sp>
      <p:sp>
        <p:nvSpPr>
          <p:cNvPr id="2262" name="Google Shape;2262;p55"/>
          <p:cNvSpPr txBox="1">
            <a:spLocks noGrp="1"/>
          </p:cNvSpPr>
          <p:nvPr>
            <p:ph type="ctrTitle" idx="7"/>
          </p:nvPr>
        </p:nvSpPr>
        <p:spPr>
          <a:xfrm>
            <a:off x="991840" y="3781628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</a:t>
            </a:r>
            <a:r>
              <a:rPr lang="en" dirty="0"/>
              <a:t>pdate product</a:t>
            </a:r>
            <a:endParaRPr dirty="0"/>
          </a:p>
        </p:txBody>
      </p:sp>
      <p:sp>
        <p:nvSpPr>
          <p:cNvPr id="2263" name="Google Shape;2263;p55"/>
          <p:cNvSpPr txBox="1">
            <a:spLocks noGrp="1"/>
          </p:cNvSpPr>
          <p:nvPr>
            <p:ph type="subTitle" idx="8"/>
          </p:nvPr>
        </p:nvSpPr>
        <p:spPr>
          <a:xfrm>
            <a:off x="991725" y="4219802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update the session end time</a:t>
            </a:r>
            <a:endParaRPr dirty="0"/>
          </a:p>
        </p:txBody>
      </p:sp>
      <p:sp>
        <p:nvSpPr>
          <p:cNvPr id="2264" name="Google Shape;2264;p55"/>
          <p:cNvSpPr txBox="1">
            <a:spLocks noGrp="1"/>
          </p:cNvSpPr>
          <p:nvPr>
            <p:ph type="ctrTitle" idx="9"/>
          </p:nvPr>
        </p:nvSpPr>
        <p:spPr>
          <a:xfrm>
            <a:off x="3428227" y="3781628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</a:t>
            </a:r>
            <a:r>
              <a:rPr lang="en" dirty="0"/>
              <a:t>idding history</a:t>
            </a:r>
            <a:endParaRPr dirty="0"/>
          </a:p>
        </p:txBody>
      </p:sp>
      <p:sp>
        <p:nvSpPr>
          <p:cNvPr id="2265" name="Google Shape;2265;p55"/>
          <p:cNvSpPr txBox="1">
            <a:spLocks noGrp="1"/>
          </p:cNvSpPr>
          <p:nvPr>
            <p:ph type="subTitle" idx="13"/>
          </p:nvPr>
        </p:nvSpPr>
        <p:spPr>
          <a:xfrm>
            <a:off x="3428113" y="4219802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see bidding history of his/her own product</a:t>
            </a:r>
            <a:endParaRPr dirty="0"/>
          </a:p>
        </p:txBody>
      </p:sp>
      <p:sp>
        <p:nvSpPr>
          <p:cNvPr id="2266" name="Google Shape;2266;p55"/>
          <p:cNvSpPr txBox="1">
            <a:spLocks noGrp="1"/>
          </p:cNvSpPr>
          <p:nvPr>
            <p:ph type="ctrTitle" idx="14"/>
          </p:nvPr>
        </p:nvSpPr>
        <p:spPr>
          <a:xfrm>
            <a:off x="5864665" y="3781628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</a:t>
            </a:r>
            <a:r>
              <a:rPr lang="en" dirty="0"/>
              <a:t>iew winner details</a:t>
            </a:r>
            <a:endParaRPr dirty="0"/>
          </a:p>
        </p:txBody>
      </p:sp>
      <p:sp>
        <p:nvSpPr>
          <p:cNvPr id="2267" name="Google Shape;2267;p55"/>
          <p:cNvSpPr txBox="1">
            <a:spLocks noGrp="1"/>
          </p:cNvSpPr>
          <p:nvPr>
            <p:ph type="subTitle" idx="15"/>
          </p:nvPr>
        </p:nvSpPr>
        <p:spPr>
          <a:xfrm>
            <a:off x="5864550" y="4219804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can contact with winner to sell the product</a:t>
            </a:r>
            <a:endParaRPr dirty="0"/>
          </a:p>
        </p:txBody>
      </p:sp>
      <p:cxnSp>
        <p:nvCxnSpPr>
          <p:cNvPr id="2268" name="Google Shape;2268;p55"/>
          <p:cNvCxnSpPr>
            <a:cxnSpLocks/>
          </p:cNvCxnSpPr>
          <p:nvPr/>
        </p:nvCxnSpPr>
        <p:spPr>
          <a:xfrm flipH="1" flipV="1">
            <a:off x="6548286" y="875549"/>
            <a:ext cx="1895814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55"/>
          <p:cNvCxnSpPr>
            <a:cxnSpLocks/>
          </p:cNvCxnSpPr>
          <p:nvPr/>
        </p:nvCxnSpPr>
        <p:spPr>
          <a:xfrm flipH="1">
            <a:off x="699900" y="875549"/>
            <a:ext cx="1895816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55"/>
          <p:cNvSpPr/>
          <p:nvPr/>
        </p:nvSpPr>
        <p:spPr>
          <a:xfrm rot="-451654">
            <a:off x="1976590" y="3327643"/>
            <a:ext cx="318423" cy="316192"/>
          </a:xfrm>
          <a:custGeom>
            <a:avLst/>
            <a:gdLst/>
            <a:ahLst/>
            <a:cxnLst/>
            <a:rect l="l" t="t" r="r" b="b"/>
            <a:pathLst>
              <a:path w="10849" h="10773" extrusionOk="0">
                <a:moveTo>
                  <a:pt x="473" y="0"/>
                </a:moveTo>
                <a:cubicBezTo>
                  <a:pt x="366" y="0"/>
                  <a:pt x="259" y="40"/>
                  <a:pt x="179" y="121"/>
                </a:cubicBezTo>
                <a:cubicBezTo>
                  <a:pt x="0" y="281"/>
                  <a:pt x="0" y="549"/>
                  <a:pt x="179" y="727"/>
                </a:cubicBezTo>
                <a:lnTo>
                  <a:pt x="1677" y="2226"/>
                </a:lnTo>
                <a:cubicBezTo>
                  <a:pt x="928" y="3118"/>
                  <a:pt x="535" y="4224"/>
                  <a:pt x="535" y="5384"/>
                </a:cubicBezTo>
                <a:cubicBezTo>
                  <a:pt x="535" y="6544"/>
                  <a:pt x="928" y="7650"/>
                  <a:pt x="1677" y="8542"/>
                </a:cubicBezTo>
                <a:lnTo>
                  <a:pt x="179" y="10041"/>
                </a:lnTo>
                <a:cubicBezTo>
                  <a:pt x="0" y="10220"/>
                  <a:pt x="0" y="10487"/>
                  <a:pt x="179" y="10648"/>
                </a:cubicBezTo>
                <a:cubicBezTo>
                  <a:pt x="250" y="10719"/>
                  <a:pt x="357" y="10773"/>
                  <a:pt x="464" y="10773"/>
                </a:cubicBezTo>
                <a:cubicBezTo>
                  <a:pt x="571" y="10773"/>
                  <a:pt x="678" y="10719"/>
                  <a:pt x="767" y="10648"/>
                </a:cubicBezTo>
                <a:lnTo>
                  <a:pt x="2284" y="9131"/>
                </a:lnTo>
                <a:cubicBezTo>
                  <a:pt x="3158" y="9881"/>
                  <a:pt x="4265" y="10291"/>
                  <a:pt x="5424" y="10291"/>
                </a:cubicBezTo>
                <a:cubicBezTo>
                  <a:pt x="6584" y="10291"/>
                  <a:pt x="7690" y="9881"/>
                  <a:pt x="8583" y="9113"/>
                </a:cubicBezTo>
                <a:lnTo>
                  <a:pt x="10099" y="10648"/>
                </a:lnTo>
                <a:cubicBezTo>
                  <a:pt x="10171" y="10719"/>
                  <a:pt x="10278" y="10773"/>
                  <a:pt x="10385" y="10773"/>
                </a:cubicBezTo>
                <a:cubicBezTo>
                  <a:pt x="10492" y="10773"/>
                  <a:pt x="10599" y="10719"/>
                  <a:pt x="10688" y="10648"/>
                </a:cubicBezTo>
                <a:cubicBezTo>
                  <a:pt x="10849" y="10487"/>
                  <a:pt x="10849" y="10220"/>
                  <a:pt x="10688" y="10041"/>
                </a:cubicBezTo>
                <a:lnTo>
                  <a:pt x="8886" y="8239"/>
                </a:lnTo>
                <a:cubicBezTo>
                  <a:pt x="8806" y="8159"/>
                  <a:pt x="8698" y="8119"/>
                  <a:pt x="8591" y="8119"/>
                </a:cubicBezTo>
                <a:cubicBezTo>
                  <a:pt x="8484" y="8119"/>
                  <a:pt x="8377" y="8159"/>
                  <a:pt x="8297" y="8239"/>
                </a:cubicBezTo>
                <a:cubicBezTo>
                  <a:pt x="7512" y="9024"/>
                  <a:pt x="6495" y="9435"/>
                  <a:pt x="5424" y="9435"/>
                </a:cubicBezTo>
                <a:cubicBezTo>
                  <a:pt x="3194" y="9435"/>
                  <a:pt x="1374" y="7615"/>
                  <a:pt x="1374" y="5384"/>
                </a:cubicBezTo>
                <a:cubicBezTo>
                  <a:pt x="1374" y="3154"/>
                  <a:pt x="3194" y="1334"/>
                  <a:pt x="5424" y="1334"/>
                </a:cubicBezTo>
                <a:cubicBezTo>
                  <a:pt x="7673" y="1334"/>
                  <a:pt x="9492" y="3154"/>
                  <a:pt x="9492" y="5384"/>
                </a:cubicBezTo>
                <a:cubicBezTo>
                  <a:pt x="9492" y="5795"/>
                  <a:pt x="9421" y="6205"/>
                  <a:pt x="9296" y="6598"/>
                </a:cubicBezTo>
                <a:cubicBezTo>
                  <a:pt x="9225" y="6830"/>
                  <a:pt x="9350" y="7061"/>
                  <a:pt x="9582" y="7133"/>
                </a:cubicBezTo>
                <a:cubicBezTo>
                  <a:pt x="9623" y="7147"/>
                  <a:pt x="9665" y="7153"/>
                  <a:pt x="9706" y="7153"/>
                </a:cubicBezTo>
                <a:cubicBezTo>
                  <a:pt x="9879" y="7153"/>
                  <a:pt x="10041" y="7038"/>
                  <a:pt x="10099" y="6865"/>
                </a:cubicBezTo>
                <a:cubicBezTo>
                  <a:pt x="10260" y="6383"/>
                  <a:pt x="10331" y="5884"/>
                  <a:pt x="10331" y="5384"/>
                </a:cubicBezTo>
                <a:cubicBezTo>
                  <a:pt x="10331" y="4224"/>
                  <a:pt x="9921" y="3118"/>
                  <a:pt x="9171" y="2226"/>
                </a:cubicBezTo>
                <a:lnTo>
                  <a:pt x="10688" y="727"/>
                </a:lnTo>
                <a:cubicBezTo>
                  <a:pt x="10849" y="549"/>
                  <a:pt x="10849" y="281"/>
                  <a:pt x="10688" y="121"/>
                </a:cubicBezTo>
                <a:cubicBezTo>
                  <a:pt x="10608" y="40"/>
                  <a:pt x="10501" y="0"/>
                  <a:pt x="10394" y="0"/>
                </a:cubicBezTo>
                <a:cubicBezTo>
                  <a:pt x="10286" y="0"/>
                  <a:pt x="10179" y="40"/>
                  <a:pt x="10099" y="121"/>
                </a:cubicBezTo>
                <a:lnTo>
                  <a:pt x="8583" y="1637"/>
                </a:lnTo>
                <a:cubicBezTo>
                  <a:pt x="7708" y="888"/>
                  <a:pt x="6602" y="478"/>
                  <a:pt x="5424" y="478"/>
                </a:cubicBezTo>
                <a:cubicBezTo>
                  <a:pt x="4265" y="478"/>
                  <a:pt x="3158" y="888"/>
                  <a:pt x="2284" y="1637"/>
                </a:cubicBezTo>
                <a:lnTo>
                  <a:pt x="767" y="121"/>
                </a:lnTo>
                <a:cubicBezTo>
                  <a:pt x="687" y="40"/>
                  <a:pt x="580" y="0"/>
                  <a:pt x="4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5"/>
          <p:cNvSpPr/>
          <p:nvPr/>
        </p:nvSpPr>
        <p:spPr>
          <a:xfrm rot="1028148">
            <a:off x="4415680" y="1614596"/>
            <a:ext cx="313871" cy="229068"/>
          </a:xfrm>
          <a:custGeom>
            <a:avLst/>
            <a:gdLst/>
            <a:ahLst/>
            <a:cxnLst/>
            <a:rect l="l" t="t" r="r" b="b"/>
            <a:pathLst>
              <a:path w="10832" h="7906" extrusionOk="0">
                <a:moveTo>
                  <a:pt x="9083" y="840"/>
                </a:moveTo>
                <a:cubicBezTo>
                  <a:pt x="9547" y="840"/>
                  <a:pt x="9921" y="1214"/>
                  <a:pt x="9921" y="1678"/>
                </a:cubicBezTo>
                <a:lnTo>
                  <a:pt x="9921" y="2624"/>
                </a:lnTo>
                <a:lnTo>
                  <a:pt x="6781" y="2624"/>
                </a:lnTo>
                <a:cubicBezTo>
                  <a:pt x="6603" y="2142"/>
                  <a:pt x="6139" y="1785"/>
                  <a:pt x="5585" y="1785"/>
                </a:cubicBezTo>
                <a:cubicBezTo>
                  <a:pt x="5104" y="1785"/>
                  <a:pt x="4658" y="2124"/>
                  <a:pt x="4354" y="2392"/>
                </a:cubicBezTo>
                <a:cubicBezTo>
                  <a:pt x="4051" y="2124"/>
                  <a:pt x="3605" y="1785"/>
                  <a:pt x="3123" y="1785"/>
                </a:cubicBezTo>
                <a:cubicBezTo>
                  <a:pt x="2588" y="1785"/>
                  <a:pt x="2106" y="2142"/>
                  <a:pt x="1946" y="2624"/>
                </a:cubicBezTo>
                <a:lnTo>
                  <a:pt x="839" y="2624"/>
                </a:lnTo>
                <a:lnTo>
                  <a:pt x="839" y="1678"/>
                </a:lnTo>
                <a:cubicBezTo>
                  <a:pt x="839" y="1214"/>
                  <a:pt x="1214" y="840"/>
                  <a:pt x="1678" y="840"/>
                </a:cubicBezTo>
                <a:close/>
                <a:moveTo>
                  <a:pt x="3123" y="2642"/>
                </a:moveTo>
                <a:cubicBezTo>
                  <a:pt x="3319" y="2642"/>
                  <a:pt x="3605" y="2838"/>
                  <a:pt x="3819" y="3052"/>
                </a:cubicBezTo>
                <a:cubicBezTo>
                  <a:pt x="3605" y="3266"/>
                  <a:pt x="3319" y="3480"/>
                  <a:pt x="3123" y="3480"/>
                </a:cubicBezTo>
                <a:cubicBezTo>
                  <a:pt x="2891" y="3480"/>
                  <a:pt x="2713" y="3284"/>
                  <a:pt x="2713" y="3052"/>
                </a:cubicBezTo>
                <a:cubicBezTo>
                  <a:pt x="2713" y="2820"/>
                  <a:pt x="2891" y="2642"/>
                  <a:pt x="3123" y="2642"/>
                </a:cubicBezTo>
                <a:close/>
                <a:moveTo>
                  <a:pt x="5585" y="2642"/>
                </a:moveTo>
                <a:cubicBezTo>
                  <a:pt x="5817" y="2642"/>
                  <a:pt x="6014" y="2820"/>
                  <a:pt x="6014" y="3052"/>
                </a:cubicBezTo>
                <a:cubicBezTo>
                  <a:pt x="6014" y="3284"/>
                  <a:pt x="5817" y="3480"/>
                  <a:pt x="5585" y="3480"/>
                </a:cubicBezTo>
                <a:cubicBezTo>
                  <a:pt x="5389" y="3480"/>
                  <a:pt x="5104" y="3266"/>
                  <a:pt x="4890" y="3052"/>
                </a:cubicBezTo>
                <a:cubicBezTo>
                  <a:pt x="5104" y="2838"/>
                  <a:pt x="5389" y="2642"/>
                  <a:pt x="5585" y="2642"/>
                </a:cubicBezTo>
                <a:close/>
                <a:moveTo>
                  <a:pt x="1678" y="1"/>
                </a:moveTo>
                <a:cubicBezTo>
                  <a:pt x="750" y="1"/>
                  <a:pt x="1" y="750"/>
                  <a:pt x="1" y="1678"/>
                </a:cubicBezTo>
                <a:lnTo>
                  <a:pt x="1" y="6496"/>
                </a:lnTo>
                <a:cubicBezTo>
                  <a:pt x="1" y="7281"/>
                  <a:pt x="625" y="7905"/>
                  <a:pt x="1410" y="7905"/>
                </a:cubicBezTo>
                <a:lnTo>
                  <a:pt x="9083" y="7905"/>
                </a:lnTo>
                <a:cubicBezTo>
                  <a:pt x="10046" y="7905"/>
                  <a:pt x="10831" y="7084"/>
                  <a:pt x="10760" y="6085"/>
                </a:cubicBezTo>
                <a:cubicBezTo>
                  <a:pt x="10760" y="6050"/>
                  <a:pt x="10724" y="5978"/>
                  <a:pt x="10688" y="5943"/>
                </a:cubicBezTo>
                <a:cubicBezTo>
                  <a:pt x="10572" y="5844"/>
                  <a:pt x="10452" y="5802"/>
                  <a:pt x="10343" y="5802"/>
                </a:cubicBezTo>
                <a:cubicBezTo>
                  <a:pt x="10116" y="5802"/>
                  <a:pt x="9933" y="5982"/>
                  <a:pt x="9921" y="6210"/>
                </a:cubicBezTo>
                <a:cubicBezTo>
                  <a:pt x="9903" y="6710"/>
                  <a:pt x="9422" y="7067"/>
                  <a:pt x="8922" y="7067"/>
                </a:cubicBezTo>
                <a:lnTo>
                  <a:pt x="1678" y="7067"/>
                </a:lnTo>
                <a:cubicBezTo>
                  <a:pt x="1214" y="7067"/>
                  <a:pt x="839" y="6692"/>
                  <a:pt x="839" y="6228"/>
                </a:cubicBezTo>
                <a:lnTo>
                  <a:pt x="839" y="3480"/>
                </a:lnTo>
                <a:lnTo>
                  <a:pt x="1946" y="3480"/>
                </a:lnTo>
                <a:cubicBezTo>
                  <a:pt x="2106" y="3962"/>
                  <a:pt x="2588" y="4319"/>
                  <a:pt x="3123" y="4319"/>
                </a:cubicBezTo>
                <a:cubicBezTo>
                  <a:pt x="3284" y="4319"/>
                  <a:pt x="3444" y="4283"/>
                  <a:pt x="3605" y="4212"/>
                </a:cubicBezTo>
                <a:lnTo>
                  <a:pt x="3605" y="4212"/>
                </a:lnTo>
                <a:cubicBezTo>
                  <a:pt x="3444" y="4551"/>
                  <a:pt x="3212" y="4872"/>
                  <a:pt x="2873" y="5122"/>
                </a:cubicBezTo>
                <a:cubicBezTo>
                  <a:pt x="2695" y="5247"/>
                  <a:pt x="2624" y="5479"/>
                  <a:pt x="2731" y="5675"/>
                </a:cubicBezTo>
                <a:cubicBezTo>
                  <a:pt x="2820" y="5818"/>
                  <a:pt x="2963" y="5889"/>
                  <a:pt x="3105" y="5889"/>
                </a:cubicBezTo>
                <a:cubicBezTo>
                  <a:pt x="3195" y="5889"/>
                  <a:pt x="3266" y="5871"/>
                  <a:pt x="3337" y="5818"/>
                </a:cubicBezTo>
                <a:cubicBezTo>
                  <a:pt x="3837" y="5479"/>
                  <a:pt x="4140" y="5033"/>
                  <a:pt x="4354" y="4587"/>
                </a:cubicBezTo>
                <a:cubicBezTo>
                  <a:pt x="4568" y="5033"/>
                  <a:pt x="4890" y="5479"/>
                  <a:pt x="5371" y="5818"/>
                </a:cubicBezTo>
                <a:cubicBezTo>
                  <a:pt x="5443" y="5871"/>
                  <a:pt x="5532" y="5889"/>
                  <a:pt x="5603" y="5889"/>
                </a:cubicBezTo>
                <a:cubicBezTo>
                  <a:pt x="5746" y="5889"/>
                  <a:pt x="5889" y="5818"/>
                  <a:pt x="5978" y="5675"/>
                </a:cubicBezTo>
                <a:cubicBezTo>
                  <a:pt x="6085" y="5479"/>
                  <a:pt x="6014" y="5247"/>
                  <a:pt x="5835" y="5122"/>
                </a:cubicBezTo>
                <a:cubicBezTo>
                  <a:pt x="5496" y="4872"/>
                  <a:pt x="5264" y="4551"/>
                  <a:pt x="5122" y="4212"/>
                </a:cubicBezTo>
                <a:lnTo>
                  <a:pt x="5122" y="4212"/>
                </a:lnTo>
                <a:cubicBezTo>
                  <a:pt x="5264" y="4283"/>
                  <a:pt x="5425" y="4319"/>
                  <a:pt x="5585" y="4319"/>
                </a:cubicBezTo>
                <a:cubicBezTo>
                  <a:pt x="6139" y="4319"/>
                  <a:pt x="6603" y="3962"/>
                  <a:pt x="6781" y="3480"/>
                </a:cubicBezTo>
                <a:lnTo>
                  <a:pt x="9921" y="3480"/>
                </a:lnTo>
                <a:lnTo>
                  <a:pt x="9921" y="4123"/>
                </a:lnTo>
                <a:cubicBezTo>
                  <a:pt x="9921" y="4337"/>
                  <a:pt x="10082" y="4515"/>
                  <a:pt x="10296" y="4551"/>
                </a:cubicBezTo>
                <a:cubicBezTo>
                  <a:pt x="10307" y="4552"/>
                  <a:pt x="10317" y="4552"/>
                  <a:pt x="10327" y="4552"/>
                </a:cubicBezTo>
                <a:cubicBezTo>
                  <a:pt x="10563" y="4552"/>
                  <a:pt x="10760" y="4362"/>
                  <a:pt x="10760" y="4123"/>
                </a:cubicBezTo>
                <a:lnTo>
                  <a:pt x="10760" y="1678"/>
                </a:lnTo>
                <a:cubicBezTo>
                  <a:pt x="10760" y="750"/>
                  <a:pt x="10010" y="1"/>
                  <a:pt x="90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1163;p81">
            <a:extLst>
              <a:ext uri="{FF2B5EF4-FFF2-40B4-BE49-F238E27FC236}">
                <a16:creationId xmlns:a16="http://schemas.microsoft.com/office/drawing/2014/main" id="{5E3DDFD4-7C57-421B-AB54-2EC38146253B}"/>
              </a:ext>
            </a:extLst>
          </p:cNvPr>
          <p:cNvGrpSpPr/>
          <p:nvPr/>
        </p:nvGrpSpPr>
        <p:grpSpPr>
          <a:xfrm>
            <a:off x="6837644" y="1652569"/>
            <a:ext cx="341488" cy="179405"/>
            <a:chOff x="2080675" y="352325"/>
            <a:chExt cx="485000" cy="254800"/>
          </a:xfrm>
        </p:grpSpPr>
        <p:sp>
          <p:nvSpPr>
            <p:cNvPr id="41" name="Google Shape;11164;p81">
              <a:extLst>
                <a:ext uri="{FF2B5EF4-FFF2-40B4-BE49-F238E27FC236}">
                  <a16:creationId xmlns:a16="http://schemas.microsoft.com/office/drawing/2014/main" id="{4847CDD6-8A55-4C6A-8A31-40454C87B069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1165;p81">
              <a:extLst>
                <a:ext uri="{FF2B5EF4-FFF2-40B4-BE49-F238E27FC236}">
                  <a16:creationId xmlns:a16="http://schemas.microsoft.com/office/drawing/2014/main" id="{F2C0D3E6-B4C0-45E6-BE58-6CB4CE94DA93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11409;p81">
            <a:extLst>
              <a:ext uri="{FF2B5EF4-FFF2-40B4-BE49-F238E27FC236}">
                <a16:creationId xmlns:a16="http://schemas.microsoft.com/office/drawing/2014/main" id="{E7F67809-120D-4CA5-93D4-F17A8751885F}"/>
              </a:ext>
            </a:extLst>
          </p:cNvPr>
          <p:cNvGrpSpPr/>
          <p:nvPr/>
        </p:nvGrpSpPr>
        <p:grpSpPr>
          <a:xfrm>
            <a:off x="2046781" y="1568887"/>
            <a:ext cx="276236" cy="340151"/>
            <a:chOff x="3316000" y="4399325"/>
            <a:chExt cx="392325" cy="483100"/>
          </a:xfrm>
        </p:grpSpPr>
        <p:sp>
          <p:nvSpPr>
            <p:cNvPr id="38" name="Google Shape;11410;p81">
              <a:extLst>
                <a:ext uri="{FF2B5EF4-FFF2-40B4-BE49-F238E27FC236}">
                  <a16:creationId xmlns:a16="http://schemas.microsoft.com/office/drawing/2014/main" id="{8B23C168-06C4-4EFB-A05E-6151AA76ACB8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11411;p81">
              <a:extLst>
                <a:ext uri="{FF2B5EF4-FFF2-40B4-BE49-F238E27FC236}">
                  <a16:creationId xmlns:a16="http://schemas.microsoft.com/office/drawing/2014/main" id="{50B53A07-7E8C-487B-8ADD-D0D5FA7A8557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11861;p83">
            <a:extLst>
              <a:ext uri="{FF2B5EF4-FFF2-40B4-BE49-F238E27FC236}">
                <a16:creationId xmlns:a16="http://schemas.microsoft.com/office/drawing/2014/main" id="{BF0CC8AA-59C8-41A3-A792-5DE0A4113035}"/>
              </a:ext>
            </a:extLst>
          </p:cNvPr>
          <p:cNvGrpSpPr/>
          <p:nvPr/>
        </p:nvGrpSpPr>
        <p:grpSpPr>
          <a:xfrm>
            <a:off x="6837644" y="3324294"/>
            <a:ext cx="358056" cy="369913"/>
            <a:chOff x="-62148000" y="1930075"/>
            <a:chExt cx="309550" cy="319800"/>
          </a:xfrm>
        </p:grpSpPr>
        <p:sp>
          <p:nvSpPr>
            <p:cNvPr id="44" name="Google Shape;11862;p83">
              <a:extLst>
                <a:ext uri="{FF2B5EF4-FFF2-40B4-BE49-F238E27FC236}">
                  <a16:creationId xmlns:a16="http://schemas.microsoft.com/office/drawing/2014/main" id="{AB85AEFE-DFAD-4BB4-BD41-7BC4D4527BB6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63;p83">
              <a:extLst>
                <a:ext uri="{FF2B5EF4-FFF2-40B4-BE49-F238E27FC236}">
                  <a16:creationId xmlns:a16="http://schemas.microsoft.com/office/drawing/2014/main" id="{AACC8B3E-605D-4369-97C4-493C1696B158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734;p82">
            <a:extLst>
              <a:ext uri="{FF2B5EF4-FFF2-40B4-BE49-F238E27FC236}">
                <a16:creationId xmlns:a16="http://schemas.microsoft.com/office/drawing/2014/main" id="{557353AC-D70D-485C-BACA-713DA236A4D3}"/>
              </a:ext>
            </a:extLst>
          </p:cNvPr>
          <p:cNvGrpSpPr/>
          <p:nvPr/>
        </p:nvGrpSpPr>
        <p:grpSpPr>
          <a:xfrm>
            <a:off x="4423468" y="3324294"/>
            <a:ext cx="353180" cy="354107"/>
            <a:chOff x="-25104475" y="2340425"/>
            <a:chExt cx="295375" cy="296150"/>
          </a:xfrm>
        </p:grpSpPr>
        <p:sp>
          <p:nvSpPr>
            <p:cNvPr id="47" name="Google Shape;11735;p82">
              <a:extLst>
                <a:ext uri="{FF2B5EF4-FFF2-40B4-BE49-F238E27FC236}">
                  <a16:creationId xmlns:a16="http://schemas.microsoft.com/office/drawing/2014/main" id="{8F377418-E8E8-4DFB-B764-3BEBEC0E8973}"/>
                </a:ext>
              </a:extLst>
            </p:cNvPr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36;p82">
              <a:extLst>
                <a:ext uri="{FF2B5EF4-FFF2-40B4-BE49-F238E27FC236}">
                  <a16:creationId xmlns:a16="http://schemas.microsoft.com/office/drawing/2014/main" id="{75353219-6A8D-4A2C-BAF0-26DC9C15CB6A}"/>
                </a:ext>
              </a:extLst>
            </p:cNvPr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37;p82">
              <a:extLst>
                <a:ext uri="{FF2B5EF4-FFF2-40B4-BE49-F238E27FC236}">
                  <a16:creationId xmlns:a16="http://schemas.microsoft.com/office/drawing/2014/main" id="{E77B6ED7-825B-49D7-AC81-4BD5A6246E10}"/>
                </a:ext>
              </a:extLst>
            </p:cNvPr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38;p82">
              <a:extLst>
                <a:ext uri="{FF2B5EF4-FFF2-40B4-BE49-F238E27FC236}">
                  <a16:creationId xmlns:a16="http://schemas.microsoft.com/office/drawing/2014/main" id="{1CB067A0-8533-4B88-854B-635741DE63E3}"/>
                </a:ext>
              </a:extLst>
            </p:cNvPr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39;p82">
              <a:extLst>
                <a:ext uri="{FF2B5EF4-FFF2-40B4-BE49-F238E27FC236}">
                  <a16:creationId xmlns:a16="http://schemas.microsoft.com/office/drawing/2014/main" id="{6516FD86-71DF-4A23-8B1B-23CB85B53948}"/>
                </a:ext>
              </a:extLst>
            </p:cNvPr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40;p82">
              <a:extLst>
                <a:ext uri="{FF2B5EF4-FFF2-40B4-BE49-F238E27FC236}">
                  <a16:creationId xmlns:a16="http://schemas.microsoft.com/office/drawing/2014/main" id="{95D958C4-2311-4943-B7FA-418136BD31BB}"/>
                </a:ext>
              </a:extLst>
            </p:cNvPr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41;p82">
              <a:extLst>
                <a:ext uri="{FF2B5EF4-FFF2-40B4-BE49-F238E27FC236}">
                  <a16:creationId xmlns:a16="http://schemas.microsoft.com/office/drawing/2014/main" id="{BD93608B-89E0-41C4-93AC-A3F9128897DE}"/>
                </a:ext>
              </a:extLst>
            </p:cNvPr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42;p82">
              <a:extLst>
                <a:ext uri="{FF2B5EF4-FFF2-40B4-BE49-F238E27FC236}">
                  <a16:creationId xmlns:a16="http://schemas.microsoft.com/office/drawing/2014/main" id="{60F43D1B-A6CA-4C1F-9B71-95D11DD499D5}"/>
                </a:ext>
              </a:extLst>
            </p:cNvPr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43;p82">
              <a:extLst>
                <a:ext uri="{FF2B5EF4-FFF2-40B4-BE49-F238E27FC236}">
                  <a16:creationId xmlns:a16="http://schemas.microsoft.com/office/drawing/2014/main" id="{16FAAA3B-40EE-442D-BDC3-5F0F2C5348F4}"/>
                </a:ext>
              </a:extLst>
            </p:cNvPr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238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CDC51-2558-4EF7-946E-D147C5E1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4" y="800298"/>
            <a:ext cx="8266471" cy="41439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Seller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Dashboard </a:t>
            </a:r>
            <a:endParaRPr lang="en-IN" sz="3600" dirty="0">
              <a:latin typeface="Bebas Neue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update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profile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975A-D81B-4328-BD8F-5E422D05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845563"/>
            <a:ext cx="8501063" cy="41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      </a:t>
            </a:r>
            <a:r>
              <a:rPr lang="en" sz="3600" dirty="0">
                <a:latin typeface="Bebas Neue" panose="020B0604020202020204" charset="0"/>
              </a:rPr>
              <a:t>Sell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product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1C174-F434-4F1B-99C4-EB80CFA6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4" y="845563"/>
            <a:ext cx="8826910" cy="42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</a:t>
            </a:r>
            <a:r>
              <a:rPr lang="en" sz="3600" dirty="0">
                <a:latin typeface="Bebas Neue" panose="020B0604020202020204" charset="0"/>
              </a:rPr>
              <a:t>view and update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product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9BE2A-8DEA-4654-9499-F89A38D5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4" y="845562"/>
            <a:ext cx="8793956" cy="41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      </a:t>
            </a:r>
            <a:r>
              <a:rPr lang="en" sz="3600" dirty="0">
                <a:latin typeface="Bebas Neue" panose="020B0604020202020204" charset="0"/>
              </a:rPr>
              <a:t>Bidding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history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C085-D05D-45C6-9F05-E5E6D230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4" y="845563"/>
            <a:ext cx="8629650" cy="41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ctrTitle"/>
          </p:nvPr>
        </p:nvSpPr>
        <p:spPr>
          <a:xfrm flipH="1">
            <a:off x="466875" y="540567"/>
            <a:ext cx="3110400" cy="33471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Auction      Site</a:t>
            </a:r>
            <a:endParaRPr dirty="0"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31575" y="1452996"/>
            <a:ext cx="4512425" cy="356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9"/>
          <p:cNvCxnSpPr/>
          <p:nvPr/>
        </p:nvCxnSpPr>
        <p:spPr>
          <a:xfrm rot="10800000">
            <a:off x="836275" y="3945850"/>
            <a:ext cx="204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5" name="Google Shape;305;p39"/>
          <p:cNvGrpSpPr/>
          <p:nvPr/>
        </p:nvGrpSpPr>
        <p:grpSpPr>
          <a:xfrm>
            <a:off x="3665872" y="1574100"/>
            <a:ext cx="457094" cy="586272"/>
            <a:chOff x="5155876" y="2719950"/>
            <a:chExt cx="457094" cy="586272"/>
          </a:xfrm>
        </p:grpSpPr>
        <p:sp>
          <p:nvSpPr>
            <p:cNvPr id="306" name="Google Shape;306;p39"/>
            <p:cNvSpPr/>
            <p:nvPr/>
          </p:nvSpPr>
          <p:spPr>
            <a:xfrm>
              <a:off x="5155876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5337773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5519670" y="2719950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5155876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5337773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5519670" y="2884274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5155876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5337773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5519670" y="3048598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5155876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5337773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5519670" y="3212922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      </a:t>
            </a:r>
            <a:r>
              <a:rPr lang="en" sz="3600" dirty="0">
                <a:latin typeface="Bebas Neue" panose="020B0604020202020204" charset="0"/>
              </a:rPr>
              <a:t>View winner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details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8114-FB5F-4CD4-96A8-AED7FFFD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2" y="800298"/>
            <a:ext cx="8487696" cy="4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5"/>
          <p:cNvSpPr/>
          <p:nvPr/>
        </p:nvSpPr>
        <p:spPr>
          <a:xfrm>
            <a:off x="1819996" y="2131284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5"/>
          <p:cNvSpPr/>
          <p:nvPr/>
        </p:nvSpPr>
        <p:spPr>
          <a:xfrm>
            <a:off x="4256400" y="2061415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5"/>
          <p:cNvSpPr/>
          <p:nvPr/>
        </p:nvSpPr>
        <p:spPr>
          <a:xfrm>
            <a:off x="6692804" y="2005895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5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for </a:t>
            </a:r>
            <a:r>
              <a:rPr lang="en" dirty="0">
                <a:solidFill>
                  <a:schemeClr val="lt2"/>
                </a:solidFill>
              </a:rPr>
              <a:t>Bidder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56" name="Google Shape;2256;p55"/>
          <p:cNvSpPr txBox="1">
            <a:spLocks noGrp="1"/>
          </p:cNvSpPr>
          <p:nvPr>
            <p:ph type="ctrTitle"/>
          </p:nvPr>
        </p:nvSpPr>
        <p:spPr>
          <a:xfrm>
            <a:off x="974627" y="2766132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profile</a:t>
            </a:r>
            <a:endParaRPr dirty="0"/>
          </a:p>
        </p:txBody>
      </p:sp>
      <p:sp>
        <p:nvSpPr>
          <p:cNvPr id="2257" name="Google Shape;2257;p55"/>
          <p:cNvSpPr txBox="1">
            <a:spLocks noGrp="1"/>
          </p:cNvSpPr>
          <p:nvPr>
            <p:ph type="subTitle" idx="1"/>
          </p:nvPr>
        </p:nvSpPr>
        <p:spPr>
          <a:xfrm>
            <a:off x="952990" y="3307614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Bidder can update his/her profile</a:t>
            </a:r>
            <a:endParaRPr dirty="0"/>
          </a:p>
        </p:txBody>
      </p:sp>
      <p:sp>
        <p:nvSpPr>
          <p:cNvPr id="2258" name="Google Shape;2258;p55"/>
          <p:cNvSpPr txBox="1">
            <a:spLocks noGrp="1"/>
          </p:cNvSpPr>
          <p:nvPr>
            <p:ph type="ctrTitle" idx="3"/>
          </p:nvPr>
        </p:nvSpPr>
        <p:spPr>
          <a:xfrm>
            <a:off x="3359822" y="2692347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Bid product</a:t>
            </a:r>
            <a:endParaRPr dirty="0"/>
          </a:p>
        </p:txBody>
      </p:sp>
      <p:sp>
        <p:nvSpPr>
          <p:cNvPr id="2259" name="Google Shape;2259;p55"/>
          <p:cNvSpPr txBox="1">
            <a:spLocks noGrp="1"/>
          </p:cNvSpPr>
          <p:nvPr>
            <p:ph type="subTitle" idx="4"/>
          </p:nvPr>
        </p:nvSpPr>
        <p:spPr>
          <a:xfrm>
            <a:off x="3375390" y="3343932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Bidder can bid the live product </a:t>
            </a:r>
            <a:endParaRPr dirty="0"/>
          </a:p>
        </p:txBody>
      </p:sp>
      <p:sp>
        <p:nvSpPr>
          <p:cNvPr id="2260" name="Google Shape;2260;p55"/>
          <p:cNvSpPr txBox="1">
            <a:spLocks noGrp="1"/>
          </p:cNvSpPr>
          <p:nvPr>
            <p:ph type="ctrTitle" idx="5"/>
          </p:nvPr>
        </p:nvSpPr>
        <p:spPr>
          <a:xfrm>
            <a:off x="5847655" y="2631957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</a:t>
            </a:r>
            <a:r>
              <a:rPr lang="en" dirty="0"/>
              <a:t>heck winner</a:t>
            </a:r>
            <a:endParaRPr dirty="0"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6"/>
          </p:nvPr>
        </p:nvSpPr>
        <p:spPr>
          <a:xfrm>
            <a:off x="5903210" y="3307614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Bidder can check whether he is winner or not</a:t>
            </a:r>
            <a:endParaRPr dirty="0"/>
          </a:p>
        </p:txBody>
      </p:sp>
      <p:cxnSp>
        <p:nvCxnSpPr>
          <p:cNvPr id="2268" name="Google Shape;2268;p55"/>
          <p:cNvCxnSpPr>
            <a:cxnSpLocks/>
          </p:cNvCxnSpPr>
          <p:nvPr/>
        </p:nvCxnSpPr>
        <p:spPr>
          <a:xfrm flipH="1" flipV="1">
            <a:off x="6548286" y="875549"/>
            <a:ext cx="1895814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55"/>
          <p:cNvCxnSpPr>
            <a:cxnSpLocks/>
          </p:cNvCxnSpPr>
          <p:nvPr/>
        </p:nvCxnSpPr>
        <p:spPr>
          <a:xfrm flipH="1">
            <a:off x="699900" y="875549"/>
            <a:ext cx="1895816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1409;p81">
            <a:extLst>
              <a:ext uri="{FF2B5EF4-FFF2-40B4-BE49-F238E27FC236}">
                <a16:creationId xmlns:a16="http://schemas.microsoft.com/office/drawing/2014/main" id="{E19E34D6-93CF-4415-837B-06C6EA7505CC}"/>
              </a:ext>
            </a:extLst>
          </p:cNvPr>
          <p:cNvGrpSpPr/>
          <p:nvPr/>
        </p:nvGrpSpPr>
        <p:grpSpPr>
          <a:xfrm>
            <a:off x="1997478" y="2266084"/>
            <a:ext cx="276236" cy="340151"/>
            <a:chOff x="3316000" y="4399325"/>
            <a:chExt cx="392325" cy="483100"/>
          </a:xfrm>
        </p:grpSpPr>
        <p:sp>
          <p:nvSpPr>
            <p:cNvPr id="20" name="Google Shape;11410;p81">
              <a:extLst>
                <a:ext uri="{FF2B5EF4-FFF2-40B4-BE49-F238E27FC236}">
                  <a16:creationId xmlns:a16="http://schemas.microsoft.com/office/drawing/2014/main" id="{67C9C9F4-8CF3-484A-A496-5C4B49C241E7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1411;p81">
              <a:extLst>
                <a:ext uri="{FF2B5EF4-FFF2-40B4-BE49-F238E27FC236}">
                  <a16:creationId xmlns:a16="http://schemas.microsoft.com/office/drawing/2014/main" id="{1A7E4932-72A9-4379-92AA-31E0101C5266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11861;p83">
            <a:extLst>
              <a:ext uri="{FF2B5EF4-FFF2-40B4-BE49-F238E27FC236}">
                <a16:creationId xmlns:a16="http://schemas.microsoft.com/office/drawing/2014/main" id="{000716E5-0AC3-4C6A-883A-F4BBE9B1A958}"/>
              </a:ext>
            </a:extLst>
          </p:cNvPr>
          <p:cNvGrpSpPr/>
          <p:nvPr/>
        </p:nvGrpSpPr>
        <p:grpSpPr>
          <a:xfrm>
            <a:off x="6829376" y="2186489"/>
            <a:ext cx="358056" cy="369913"/>
            <a:chOff x="-62148000" y="1930075"/>
            <a:chExt cx="309550" cy="319800"/>
          </a:xfrm>
        </p:grpSpPr>
        <p:sp>
          <p:nvSpPr>
            <p:cNvPr id="23" name="Google Shape;11862;p83">
              <a:extLst>
                <a:ext uri="{FF2B5EF4-FFF2-40B4-BE49-F238E27FC236}">
                  <a16:creationId xmlns:a16="http://schemas.microsoft.com/office/drawing/2014/main" id="{080075FC-39CE-43DB-AF0F-D16BDC5A72D7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63;p83">
              <a:extLst>
                <a:ext uri="{FF2B5EF4-FFF2-40B4-BE49-F238E27FC236}">
                  <a16:creationId xmlns:a16="http://schemas.microsoft.com/office/drawing/2014/main" id="{C2A5891D-BA31-4EBE-ABA4-4B5D34EB9236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1900;p83">
            <a:extLst>
              <a:ext uri="{FF2B5EF4-FFF2-40B4-BE49-F238E27FC236}">
                <a16:creationId xmlns:a16="http://schemas.microsoft.com/office/drawing/2014/main" id="{F2F4F9C5-4937-4902-BC5C-3207425DE46B}"/>
              </a:ext>
            </a:extLst>
          </p:cNvPr>
          <p:cNvGrpSpPr/>
          <p:nvPr/>
        </p:nvGrpSpPr>
        <p:grpSpPr>
          <a:xfrm>
            <a:off x="4392819" y="2178112"/>
            <a:ext cx="375378" cy="367397"/>
            <a:chOff x="-63669700" y="2646600"/>
            <a:chExt cx="324525" cy="317625"/>
          </a:xfrm>
        </p:grpSpPr>
        <p:sp>
          <p:nvSpPr>
            <p:cNvPr id="26" name="Google Shape;11901;p83">
              <a:extLst>
                <a:ext uri="{FF2B5EF4-FFF2-40B4-BE49-F238E27FC236}">
                  <a16:creationId xmlns:a16="http://schemas.microsoft.com/office/drawing/2014/main" id="{5C519F09-A0DC-44FF-986F-A911A6FF96D3}"/>
                </a:ext>
              </a:extLst>
            </p:cNvPr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02;p83">
              <a:extLst>
                <a:ext uri="{FF2B5EF4-FFF2-40B4-BE49-F238E27FC236}">
                  <a16:creationId xmlns:a16="http://schemas.microsoft.com/office/drawing/2014/main" id="{423C1840-3AD8-4B9C-A99E-59F467CE914B}"/>
                </a:ext>
              </a:extLst>
            </p:cNvPr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143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update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profile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975A-D81B-4328-BD8F-5E422D05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845563"/>
            <a:ext cx="8501063" cy="41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6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      </a:t>
            </a:r>
            <a:r>
              <a:rPr lang="en" sz="3600" dirty="0">
                <a:latin typeface="Bebas Neue" panose="020B0604020202020204" charset="0"/>
              </a:rPr>
              <a:t>Bid for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product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AB329-73C2-4148-BA83-C2850BD3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1186204"/>
            <a:ext cx="4386262" cy="385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01932-AFC6-4721-9838-A24AE265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7456"/>
            <a:ext cx="4500562" cy="38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check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winner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823A1-6A5B-4957-A812-269DAA4A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" y="973394"/>
            <a:ext cx="4417142" cy="4077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585A7-919A-4AFF-94DD-C79584C3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73395"/>
            <a:ext cx="4505632" cy="40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Seller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details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E6A7B-FA67-4AA6-ADDC-A4F99E8A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85838"/>
            <a:ext cx="8658225" cy="39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1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5"/>
          <p:cNvSpPr/>
          <p:nvPr/>
        </p:nvSpPr>
        <p:spPr>
          <a:xfrm>
            <a:off x="1819996" y="2131284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5"/>
          <p:cNvSpPr/>
          <p:nvPr/>
        </p:nvSpPr>
        <p:spPr>
          <a:xfrm>
            <a:off x="4256400" y="2061415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5"/>
          <p:cNvSpPr/>
          <p:nvPr/>
        </p:nvSpPr>
        <p:spPr>
          <a:xfrm>
            <a:off x="6692804" y="2005895"/>
            <a:ext cx="631200" cy="630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5"/>
          <p:cNvSpPr txBox="1">
            <a:spLocks noGrp="1"/>
          </p:cNvSpPr>
          <p:nvPr>
            <p:ph type="title" idx="2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for </a:t>
            </a:r>
            <a:r>
              <a:rPr lang="en" dirty="0">
                <a:solidFill>
                  <a:schemeClr val="lt2"/>
                </a:solidFill>
              </a:rPr>
              <a:t>Admin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56" name="Google Shape;2256;p55"/>
          <p:cNvSpPr txBox="1">
            <a:spLocks noGrp="1"/>
          </p:cNvSpPr>
          <p:nvPr>
            <p:ph type="ctrTitle"/>
          </p:nvPr>
        </p:nvSpPr>
        <p:spPr>
          <a:xfrm>
            <a:off x="974627" y="2766132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category</a:t>
            </a:r>
            <a:endParaRPr dirty="0"/>
          </a:p>
        </p:txBody>
      </p:sp>
      <p:sp>
        <p:nvSpPr>
          <p:cNvPr id="2257" name="Google Shape;2257;p55"/>
          <p:cNvSpPr txBox="1">
            <a:spLocks noGrp="1"/>
          </p:cNvSpPr>
          <p:nvPr>
            <p:ph type="subTitle" idx="1"/>
          </p:nvPr>
        </p:nvSpPr>
        <p:spPr>
          <a:xfrm>
            <a:off x="1086657" y="3300468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add,update or delete the category</a:t>
            </a:r>
            <a:endParaRPr dirty="0"/>
          </a:p>
        </p:txBody>
      </p:sp>
      <p:sp>
        <p:nvSpPr>
          <p:cNvPr id="2258" name="Google Shape;2258;p55"/>
          <p:cNvSpPr txBox="1">
            <a:spLocks noGrp="1"/>
          </p:cNvSpPr>
          <p:nvPr>
            <p:ph type="ctrTitle" idx="3"/>
          </p:nvPr>
        </p:nvSpPr>
        <p:spPr>
          <a:xfrm>
            <a:off x="3359822" y="2692347"/>
            <a:ext cx="23870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subcategory</a:t>
            </a:r>
            <a:endParaRPr dirty="0"/>
          </a:p>
        </p:txBody>
      </p:sp>
      <p:sp>
        <p:nvSpPr>
          <p:cNvPr id="2259" name="Google Shape;2259;p55"/>
          <p:cNvSpPr txBox="1">
            <a:spLocks noGrp="1"/>
          </p:cNvSpPr>
          <p:nvPr>
            <p:ph type="subTitle" idx="4"/>
          </p:nvPr>
        </p:nvSpPr>
        <p:spPr>
          <a:xfrm>
            <a:off x="3518005" y="3300468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can add , update or delete the subcategory</a:t>
            </a:r>
          </a:p>
        </p:txBody>
      </p:sp>
      <p:sp>
        <p:nvSpPr>
          <p:cNvPr id="2260" name="Google Shape;2260;p55"/>
          <p:cNvSpPr txBox="1">
            <a:spLocks noGrp="1"/>
          </p:cNvSpPr>
          <p:nvPr>
            <p:ph type="ctrTitle" idx="5"/>
          </p:nvPr>
        </p:nvSpPr>
        <p:spPr>
          <a:xfrm>
            <a:off x="5847655" y="2631957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-IN" dirty="0" err="1"/>
              <a:t>erify</a:t>
            </a:r>
            <a:r>
              <a:rPr lang="en-IN" dirty="0"/>
              <a:t> product</a:t>
            </a:r>
            <a:endParaRPr dirty="0"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6"/>
          </p:nvPr>
        </p:nvSpPr>
        <p:spPr>
          <a:xfrm>
            <a:off x="5847655" y="3338590"/>
            <a:ext cx="228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can check the product details is right or wrong and the verify it</a:t>
            </a:r>
            <a:endParaRPr dirty="0"/>
          </a:p>
        </p:txBody>
      </p:sp>
      <p:cxnSp>
        <p:nvCxnSpPr>
          <p:cNvPr id="2268" name="Google Shape;2268;p55"/>
          <p:cNvCxnSpPr>
            <a:cxnSpLocks/>
          </p:cNvCxnSpPr>
          <p:nvPr/>
        </p:nvCxnSpPr>
        <p:spPr>
          <a:xfrm flipH="1" flipV="1">
            <a:off x="6548286" y="875549"/>
            <a:ext cx="1895814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55"/>
          <p:cNvCxnSpPr>
            <a:cxnSpLocks/>
          </p:cNvCxnSpPr>
          <p:nvPr/>
        </p:nvCxnSpPr>
        <p:spPr>
          <a:xfrm flipH="1">
            <a:off x="699900" y="875549"/>
            <a:ext cx="1895816" cy="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11163;p81">
            <a:extLst>
              <a:ext uri="{FF2B5EF4-FFF2-40B4-BE49-F238E27FC236}">
                <a16:creationId xmlns:a16="http://schemas.microsoft.com/office/drawing/2014/main" id="{5E3DDFD4-7C57-421B-AB54-2EC38146253B}"/>
              </a:ext>
            </a:extLst>
          </p:cNvPr>
          <p:cNvGrpSpPr/>
          <p:nvPr/>
        </p:nvGrpSpPr>
        <p:grpSpPr>
          <a:xfrm>
            <a:off x="6837660" y="2226249"/>
            <a:ext cx="341488" cy="179405"/>
            <a:chOff x="2080675" y="352325"/>
            <a:chExt cx="485000" cy="254800"/>
          </a:xfrm>
        </p:grpSpPr>
        <p:sp>
          <p:nvSpPr>
            <p:cNvPr id="41" name="Google Shape;11164;p81">
              <a:extLst>
                <a:ext uri="{FF2B5EF4-FFF2-40B4-BE49-F238E27FC236}">
                  <a16:creationId xmlns:a16="http://schemas.microsoft.com/office/drawing/2014/main" id="{4847CDD6-8A55-4C6A-8A31-40454C87B069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1165;p81">
              <a:extLst>
                <a:ext uri="{FF2B5EF4-FFF2-40B4-BE49-F238E27FC236}">
                  <a16:creationId xmlns:a16="http://schemas.microsoft.com/office/drawing/2014/main" id="{F2C0D3E6-B4C0-45E6-BE58-6CB4CE94DA93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" name="Google Shape;12045;p83">
            <a:extLst>
              <a:ext uri="{FF2B5EF4-FFF2-40B4-BE49-F238E27FC236}">
                <a16:creationId xmlns:a16="http://schemas.microsoft.com/office/drawing/2014/main" id="{90FE8E7A-EEAF-4A64-A381-83462026691B}"/>
              </a:ext>
            </a:extLst>
          </p:cNvPr>
          <p:cNvSpPr/>
          <p:nvPr/>
        </p:nvSpPr>
        <p:spPr>
          <a:xfrm>
            <a:off x="1955038" y="2271076"/>
            <a:ext cx="353174" cy="351315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045;p83">
            <a:extLst>
              <a:ext uri="{FF2B5EF4-FFF2-40B4-BE49-F238E27FC236}">
                <a16:creationId xmlns:a16="http://schemas.microsoft.com/office/drawing/2014/main" id="{13EA32AA-0442-44E1-9543-6797D0F3F9DB}"/>
              </a:ext>
            </a:extLst>
          </p:cNvPr>
          <p:cNvSpPr/>
          <p:nvPr/>
        </p:nvSpPr>
        <p:spPr>
          <a:xfrm>
            <a:off x="4415292" y="2233868"/>
            <a:ext cx="353174" cy="351315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699906" y="199232"/>
            <a:ext cx="7631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Manage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category and subcategory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B0A75-3E96-4C2A-854A-4763270F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632" y="1093336"/>
            <a:ext cx="4557252" cy="394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211CE-B6CB-4233-BEE1-4C5C6B48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6" y="1093337"/>
            <a:ext cx="4311417" cy="39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8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/>
          <p:nvPr/>
        </p:nvSpPr>
        <p:spPr>
          <a:xfrm flipH="1">
            <a:off x="7132195" y="447005"/>
            <a:ext cx="1311900" cy="13119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 flipH="1">
            <a:off x="5162073" y="3477402"/>
            <a:ext cx="865800" cy="865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0F397B-2495-4762-BE05-3A6F12D6026E}"/>
              </a:ext>
            </a:extLst>
          </p:cNvPr>
          <p:cNvSpPr txBox="1"/>
          <p:nvPr/>
        </p:nvSpPr>
        <p:spPr>
          <a:xfrm>
            <a:off x="1224116" y="199232"/>
            <a:ext cx="710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                                       </a:t>
            </a:r>
            <a:r>
              <a:rPr lang="en" sz="3600" dirty="0">
                <a:latin typeface="Bebas Neue" panose="020B0604020202020204" charset="0"/>
              </a:rPr>
              <a:t>verify </a:t>
            </a:r>
            <a:r>
              <a:rPr lang="en" sz="3600" dirty="0">
                <a:solidFill>
                  <a:schemeClr val="lt2"/>
                </a:solidFill>
                <a:latin typeface="Bebas Neue" panose="020B0604020202020204" charset="0"/>
              </a:rPr>
              <a:t>product </a:t>
            </a:r>
            <a:endParaRPr lang="en-IN" sz="3600" dirty="0">
              <a:latin typeface="Bebas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9448A-C2D8-407B-B967-A7AD1FC3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" y="921544"/>
            <a:ext cx="8901113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5096450" y="1272388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Payment option(Credit/Debit card and UPI)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Mobile no. verification using         OTP</a:t>
            </a:r>
            <a:endParaRPr lang="en-IN"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14507" y="1540178"/>
            <a:ext cx="3357556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</a:t>
            </a:r>
            <a:r>
              <a:rPr lang="en" dirty="0"/>
              <a:t>uture plan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5330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2090487" y="1912019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lang="en-IN" dirty="0"/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 idx="2"/>
          </p:nvPr>
        </p:nvSpPr>
        <p:spPr>
          <a:xfrm>
            <a:off x="641400" y="1673690"/>
            <a:ext cx="1350300" cy="11610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 idx="9"/>
          </p:nvPr>
        </p:nvSpPr>
        <p:spPr>
          <a:xfrm>
            <a:off x="4603375" y="1673690"/>
            <a:ext cx="1350300" cy="11610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ctrTitle" idx="4"/>
          </p:nvPr>
        </p:nvSpPr>
        <p:spPr>
          <a:xfrm>
            <a:off x="2041557" y="3423164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Stack</a:t>
            </a: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3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overview</a:t>
            </a:r>
            <a:endParaRPr dirty="0"/>
          </a:p>
        </p:txBody>
      </p:sp>
      <p:sp>
        <p:nvSpPr>
          <p:cNvPr id="348" name="Google Shape;348;p41"/>
          <p:cNvSpPr txBox="1">
            <a:spLocks noGrp="1"/>
          </p:cNvSpPr>
          <p:nvPr>
            <p:ph type="title" idx="15"/>
          </p:nvPr>
        </p:nvSpPr>
        <p:spPr>
          <a:xfrm>
            <a:off x="4603375" y="3210717"/>
            <a:ext cx="1350300" cy="11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9" name="Google Shape;349;p41"/>
          <p:cNvSpPr txBox="1">
            <a:spLocks noGrp="1"/>
          </p:cNvSpPr>
          <p:nvPr>
            <p:ph type="title" idx="6"/>
          </p:nvPr>
        </p:nvSpPr>
        <p:spPr>
          <a:xfrm>
            <a:off x="641400" y="3210717"/>
            <a:ext cx="1350300" cy="11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ctrTitle" idx="7"/>
          </p:nvPr>
        </p:nvSpPr>
        <p:spPr>
          <a:xfrm>
            <a:off x="6034469" y="1912019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ctrTitle" idx="13"/>
          </p:nvPr>
        </p:nvSpPr>
        <p:spPr>
          <a:xfrm>
            <a:off x="6034469" y="3423164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of Auction site</a:t>
            </a:r>
            <a:endParaRPr dirty="0"/>
          </a:p>
        </p:txBody>
      </p:sp>
      <p:cxnSp>
        <p:nvCxnSpPr>
          <p:cNvPr id="354" name="Google Shape;354;p41"/>
          <p:cNvCxnSpPr/>
          <p:nvPr/>
        </p:nvCxnSpPr>
        <p:spPr>
          <a:xfrm rot="10800000">
            <a:off x="6664775" y="875550"/>
            <a:ext cx="168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41"/>
          <p:cNvCxnSpPr/>
          <p:nvPr/>
        </p:nvCxnSpPr>
        <p:spPr>
          <a:xfrm rot="10800000">
            <a:off x="699900" y="875550"/>
            <a:ext cx="168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6" name="Google Shape;356;p41"/>
          <p:cNvGrpSpPr/>
          <p:nvPr/>
        </p:nvGrpSpPr>
        <p:grpSpPr>
          <a:xfrm flipH="1">
            <a:off x="8168902" y="1377212"/>
            <a:ext cx="275197" cy="421948"/>
            <a:chOff x="8215551" y="2456525"/>
            <a:chExt cx="275197" cy="421948"/>
          </a:xfrm>
        </p:grpSpPr>
        <p:sp>
          <p:nvSpPr>
            <p:cNvPr id="357" name="Google Shape;357;p41"/>
            <p:cNvSpPr/>
            <p:nvPr/>
          </p:nvSpPr>
          <p:spPr>
            <a:xfrm>
              <a:off x="8215551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8397448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215551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397448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8215551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8397448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5032156" y="2036769"/>
            <a:ext cx="3347700" cy="2667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r>
              <a:rPr lang="en-US" dirty="0">
                <a:latin typeface="Montserrat" panose="00000500000000000000" pitchFamily="2" charset="0"/>
              </a:rPr>
              <a:t>An auction sale is a public sale.</a:t>
            </a:r>
            <a:r>
              <a:rPr lang="en-US" b="0" dirty="0">
                <a:latin typeface="Montserrat" panose="00000500000000000000" pitchFamily="2" charset="0"/>
              </a:rPr>
              <a:t> </a:t>
            </a:r>
            <a:r>
              <a:rPr lang="en-US" dirty="0">
                <a:latin typeface="Montserrat" panose="00000500000000000000" pitchFamily="2" charset="0"/>
              </a:rPr>
              <a:t>The goods are sold to all members of the public at large who are assembled in one place for the auction</a:t>
            </a:r>
            <a:r>
              <a:rPr lang="en-US" b="0" dirty="0">
                <a:latin typeface="Montserrat" panose="00000500000000000000" pitchFamily="2" charset="0"/>
              </a:rPr>
              <a:t>. </a:t>
            </a:r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b="0" dirty="0">
              <a:latin typeface="Montserrat" panose="00000500000000000000" pitchFamily="2" charset="0"/>
            </a:endParaRPr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r>
              <a:rPr lang="en-US" b="0" dirty="0">
                <a:latin typeface="Montserrat" panose="00000500000000000000" pitchFamily="2" charset="0"/>
              </a:rPr>
              <a:t>Such interested buyers are the bidders. The price they are offering for the goods is the bid</a:t>
            </a:r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dirty="0"/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b="0" dirty="0"/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dirty="0"/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b="0" dirty="0"/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r>
              <a:rPr lang="en-IN" sz="3600" dirty="0"/>
              <a:t>Happy Bidding</a:t>
            </a:r>
          </a:p>
          <a:p>
            <a:pPr marL="0" indent="0" algn="ctr" defTabSz="612648">
              <a:defRPr sz="1675" b="1">
                <a:latin typeface="Bebas Neue"/>
                <a:ea typeface="Bebas Neue"/>
                <a:cs typeface="Bebas Neue"/>
                <a:sym typeface="Bebas Neue"/>
              </a:defRPr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107159" y="1040117"/>
            <a:ext cx="4271960" cy="28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81746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67"/>
          <p:cNvSpPr txBox="1">
            <a:spLocks noGrp="1"/>
          </p:cNvSpPr>
          <p:nvPr>
            <p:ph type="ctrTitle"/>
          </p:nvPr>
        </p:nvSpPr>
        <p:spPr>
          <a:xfrm flipH="1">
            <a:off x="1397732" y="1745385"/>
            <a:ext cx="4471500" cy="1592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618" name="Google Shape;2618;p67"/>
          <p:cNvSpPr txBox="1">
            <a:spLocks noGrp="1"/>
          </p:cNvSpPr>
          <p:nvPr>
            <p:ph type="ctrTitle"/>
          </p:nvPr>
        </p:nvSpPr>
        <p:spPr>
          <a:xfrm rot="-5400000">
            <a:off x="-816453" y="2006653"/>
            <a:ext cx="3794106" cy="7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2"/>
                </a:solidFill>
              </a:rPr>
              <a:t>Online Auction </a:t>
            </a:r>
            <a:r>
              <a:rPr lang="en" sz="4200" dirty="0">
                <a:solidFill>
                  <a:schemeClr val="accent2"/>
                </a:solidFill>
              </a:rPr>
              <a:t>site</a:t>
            </a:r>
            <a:endParaRPr sz="4200" dirty="0">
              <a:solidFill>
                <a:schemeClr val="accent2"/>
              </a:solidFill>
            </a:endParaRPr>
          </a:p>
        </p:txBody>
      </p:sp>
      <p:pic>
        <p:nvPicPr>
          <p:cNvPr id="2620" name="Google Shape;26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62642">
            <a:off x="5275426" y="281355"/>
            <a:ext cx="5658494" cy="4354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66B08-29CF-4D4C-A45D-04F19F473856}"/>
              </a:ext>
            </a:extLst>
          </p:cNvPr>
          <p:cNvGrpSpPr/>
          <p:nvPr/>
        </p:nvGrpSpPr>
        <p:grpSpPr>
          <a:xfrm>
            <a:off x="2063729" y="4060893"/>
            <a:ext cx="5011560" cy="484200"/>
            <a:chOff x="2063729" y="4060893"/>
            <a:chExt cx="501156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288D51-220B-4A7E-8CB4-8164D029CEFF}"/>
                    </a:ext>
                  </a:extLst>
                </p14:cNvPr>
                <p14:cNvContentPartPr/>
                <p14:nvPr/>
              </p14:nvContentPartPr>
              <p14:xfrm>
                <a:off x="2322929" y="4114533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288D51-220B-4A7E-8CB4-8164D029CE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9929" y="405189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B6BE03-47F7-40D1-BBFC-DC3E2D4A7B05}"/>
                    </a:ext>
                  </a:extLst>
                </p14:cNvPr>
                <p14:cNvContentPartPr/>
                <p14:nvPr/>
              </p14:nvContentPartPr>
              <p14:xfrm>
                <a:off x="2249129" y="4213533"/>
                <a:ext cx="873360" cy="138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B6BE03-47F7-40D1-BBFC-DC3E2D4A7B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6129" y="4150533"/>
                  <a:ext cx="999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D0D691-9949-44AF-8D13-FE9E35AE5DB5}"/>
                    </a:ext>
                  </a:extLst>
                </p14:cNvPr>
                <p14:cNvContentPartPr/>
                <p14:nvPr/>
              </p14:nvContentPartPr>
              <p14:xfrm>
                <a:off x="2798489" y="4280853"/>
                <a:ext cx="343080" cy="70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D0D691-9949-44AF-8D13-FE9E35AE5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5849" y="4217853"/>
                  <a:ext cx="46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019958-8FEA-442C-8CE3-3D023A16B21E}"/>
                    </a:ext>
                  </a:extLst>
                </p14:cNvPr>
                <p14:cNvContentPartPr/>
                <p14:nvPr/>
              </p14:nvContentPartPr>
              <p14:xfrm>
                <a:off x="2905409" y="4209933"/>
                <a:ext cx="105120" cy="15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019958-8FEA-442C-8CE3-3D023A16B2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2409" y="4146933"/>
                  <a:ext cx="23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B9C442-1682-492B-9731-3E993097A374}"/>
                    </a:ext>
                  </a:extLst>
                </p14:cNvPr>
                <p14:cNvContentPartPr/>
                <p14:nvPr/>
              </p14:nvContentPartPr>
              <p14:xfrm>
                <a:off x="2575649" y="4099053"/>
                <a:ext cx="241560" cy="2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B9C442-1682-492B-9731-3E993097A3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3009" y="4036413"/>
                  <a:ext cx="36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D2CD62-7B83-4247-A0DC-0E16A6B220AD}"/>
                    </a:ext>
                  </a:extLst>
                </p14:cNvPr>
                <p14:cNvContentPartPr/>
                <p14:nvPr/>
              </p14:nvContentPartPr>
              <p14:xfrm>
                <a:off x="2815409" y="4136853"/>
                <a:ext cx="142200" cy="78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D2CD62-7B83-4247-A0DC-0E16A6B220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2409" y="4074213"/>
                  <a:ext cx="267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2C46EC-74B7-428A-BCFD-20F8D3CCB35C}"/>
                    </a:ext>
                  </a:extLst>
                </p14:cNvPr>
                <p14:cNvContentPartPr/>
                <p14:nvPr/>
              </p14:nvContentPartPr>
              <p14:xfrm>
                <a:off x="2606609" y="4203093"/>
                <a:ext cx="63000" cy="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2C46EC-74B7-428A-BCFD-20F8D3CCB3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3609" y="4140093"/>
                  <a:ext cx="18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5305F8-AB29-410D-BBD1-533A46CCD571}"/>
                    </a:ext>
                  </a:extLst>
                </p14:cNvPr>
                <p14:cNvContentPartPr/>
                <p14:nvPr/>
              </p14:nvContentPartPr>
              <p14:xfrm>
                <a:off x="2063729" y="4060893"/>
                <a:ext cx="5011560" cy="484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5305F8-AB29-410D-BBD1-533A46CCD5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1089" y="3997893"/>
                  <a:ext cx="5137200" cy="60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FCC8FA-7216-4C79-B7AC-98A0F9CE8A11}"/>
                  </a:ext>
                </a:extLst>
              </p14:cNvPr>
              <p14:cNvContentPartPr/>
              <p14:nvPr/>
            </p14:nvContentPartPr>
            <p14:xfrm>
              <a:off x="4158929" y="3967293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FCC8FA-7216-4C79-B7AC-98A0F9CE8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5929" y="390429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0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2016818" y="2271744"/>
            <a:ext cx="256156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pc="70" dirty="0">
                <a:solidFill>
                  <a:schemeClr val="tx1"/>
                </a:solidFill>
                <a:latin typeface="Bebas Neue" panose="020B0604020202020204" charset="0"/>
              </a:rPr>
              <a:t>Functionalities</a:t>
            </a:r>
            <a:r>
              <a:rPr lang="en-US" spc="70" dirty="0">
                <a:solidFill>
                  <a:schemeClr val="tx1"/>
                </a:solidFill>
                <a:latin typeface="Anonymous Pro Bold"/>
              </a:rPr>
              <a:t> </a:t>
            </a:r>
            <a:br>
              <a:rPr lang="en-US" spc="70" dirty="0">
                <a:solidFill>
                  <a:schemeClr val="tx1"/>
                </a:solidFill>
                <a:latin typeface="Anonymous Pro Bold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 idx="2"/>
          </p:nvPr>
        </p:nvSpPr>
        <p:spPr>
          <a:xfrm>
            <a:off x="641400" y="1673690"/>
            <a:ext cx="1350300" cy="11610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 idx="9"/>
          </p:nvPr>
        </p:nvSpPr>
        <p:spPr>
          <a:xfrm>
            <a:off x="4603375" y="1673690"/>
            <a:ext cx="1350300" cy="11610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ctrTitle" idx="4"/>
          </p:nvPr>
        </p:nvSpPr>
        <p:spPr>
          <a:xfrm>
            <a:off x="2090487" y="3400951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</a:t>
            </a:r>
            <a:r>
              <a:rPr lang="en" dirty="0"/>
              <a:t>uture plan</a:t>
            </a: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3"/>
          </p:nvPr>
        </p:nvSpPr>
        <p:spPr>
          <a:xfrm>
            <a:off x="712350" y="447000"/>
            <a:ext cx="77193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overview</a:t>
            </a:r>
            <a:endParaRPr dirty="0"/>
          </a:p>
        </p:txBody>
      </p:sp>
      <p:sp>
        <p:nvSpPr>
          <p:cNvPr id="348" name="Google Shape;348;p41"/>
          <p:cNvSpPr txBox="1">
            <a:spLocks noGrp="1"/>
          </p:cNvSpPr>
          <p:nvPr>
            <p:ph type="title" idx="15"/>
          </p:nvPr>
        </p:nvSpPr>
        <p:spPr>
          <a:xfrm>
            <a:off x="4603375" y="3210717"/>
            <a:ext cx="1350300" cy="11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349" name="Google Shape;349;p41"/>
          <p:cNvSpPr txBox="1">
            <a:spLocks noGrp="1"/>
          </p:cNvSpPr>
          <p:nvPr>
            <p:ph type="title" idx="6"/>
          </p:nvPr>
        </p:nvSpPr>
        <p:spPr>
          <a:xfrm>
            <a:off x="641400" y="3210717"/>
            <a:ext cx="1350300" cy="11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50" name="Google Shape;350;p41"/>
          <p:cNvSpPr txBox="1">
            <a:spLocks noGrp="1"/>
          </p:cNvSpPr>
          <p:nvPr>
            <p:ph type="ctrTitle" idx="7"/>
          </p:nvPr>
        </p:nvSpPr>
        <p:spPr>
          <a:xfrm>
            <a:off x="6003532" y="1854704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feature</a:t>
            </a:r>
            <a:endParaRPr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ctrTitle" idx="13"/>
          </p:nvPr>
        </p:nvSpPr>
        <p:spPr>
          <a:xfrm>
            <a:off x="6029999" y="3400951"/>
            <a:ext cx="241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354" name="Google Shape;354;p41"/>
          <p:cNvCxnSpPr/>
          <p:nvPr/>
        </p:nvCxnSpPr>
        <p:spPr>
          <a:xfrm rot="10800000">
            <a:off x="6664775" y="875550"/>
            <a:ext cx="168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41"/>
          <p:cNvCxnSpPr/>
          <p:nvPr/>
        </p:nvCxnSpPr>
        <p:spPr>
          <a:xfrm rot="10800000">
            <a:off x="699900" y="875550"/>
            <a:ext cx="168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6" name="Google Shape;356;p41"/>
          <p:cNvGrpSpPr/>
          <p:nvPr/>
        </p:nvGrpSpPr>
        <p:grpSpPr>
          <a:xfrm flipH="1">
            <a:off x="8168902" y="1377212"/>
            <a:ext cx="275197" cy="421948"/>
            <a:chOff x="8215551" y="2456525"/>
            <a:chExt cx="275197" cy="421948"/>
          </a:xfrm>
        </p:grpSpPr>
        <p:sp>
          <p:nvSpPr>
            <p:cNvPr id="357" name="Google Shape;357;p41"/>
            <p:cNvSpPr/>
            <p:nvPr/>
          </p:nvSpPr>
          <p:spPr>
            <a:xfrm>
              <a:off x="8215551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8397448" y="2456525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215551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397448" y="2620849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8215551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8397448" y="2785173"/>
              <a:ext cx="93300" cy="9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411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5096450" y="1272388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a daily basis we </a:t>
            </a:r>
            <a:r>
              <a:rPr lang="en-US" dirty="0" err="1"/>
              <a:t>recieve</a:t>
            </a:r>
            <a:r>
              <a:rPr lang="en-US" dirty="0"/>
              <a:t> many spam mails regarding buy and sell the product.</a:t>
            </a:r>
            <a:endParaRPr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507213" y="982967"/>
            <a:ext cx="3311084" cy="28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4846418" y="2013853"/>
            <a:ext cx="3783229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722376">
              <a:lnSpc>
                <a:spcPct val="80000"/>
              </a:lnSpc>
              <a:defRPr sz="1975">
                <a:latin typeface="Bebas Neue"/>
                <a:ea typeface="Bebas Neue"/>
                <a:cs typeface="Bebas Neue"/>
                <a:sym typeface="Bebas Neue"/>
              </a:defRPr>
            </a:pPr>
            <a:r>
              <a:rPr lang="en-US" dirty="0">
                <a:latin typeface="Montserrat" panose="00000500000000000000" pitchFamily="2" charset="0"/>
              </a:rPr>
              <a:t>     An online auction site project that holds online auctions of various product on a website and serves sellers and bidders accordingly. </a:t>
            </a:r>
          </a:p>
          <a:p>
            <a:pPr defTabSz="722376">
              <a:lnSpc>
                <a:spcPct val="80000"/>
              </a:lnSpc>
              <a:defRPr sz="1975">
                <a:latin typeface="Bebas Neue"/>
                <a:ea typeface="Bebas Neue"/>
                <a:cs typeface="Bebas Neue"/>
                <a:sym typeface="Bebas Neue"/>
              </a:defRPr>
            </a:pPr>
            <a:r>
              <a:rPr lang="en-US" dirty="0">
                <a:latin typeface="Montserrat" panose="00000500000000000000" pitchFamily="2" charset="0"/>
              </a:rPr>
              <a:t>     The system design to allow user to set up their products for auctions and bidders to register and bid for various products available for bidding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14507" y="804372"/>
            <a:ext cx="3357556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9913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5103594" y="1536706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NETBEANS :   JAVA SWING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: MySQL</a:t>
            </a:r>
            <a:endParaRPr lang="en-IN"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0" y="1447309"/>
            <a:ext cx="4450553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Technology             Stack</a:t>
            </a:r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4938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5096450" y="1272388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holds online auctions of various products on a website and serves sellers and bidders accordingly.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14507" y="1725915"/>
            <a:ext cx="3357556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of Auction Site</a:t>
            </a:r>
            <a:endParaRPr dirty="0"/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8748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subTitle" idx="1"/>
          </p:nvPr>
        </p:nvSpPr>
        <p:spPr>
          <a:xfrm>
            <a:off x="4982150" y="2356457"/>
            <a:ext cx="3347700" cy="18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Seller and Bidder can register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Seller can post and update the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Seller can see the bidding history and final winner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Bidder can bid the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Bidder can check whether he is winner or not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 Bidder and Seller can update their profile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Admin can manage the category and subcategory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Admin can verify the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22" name="Google Shape;422;p44"/>
          <p:cNvCxnSpPr/>
          <p:nvPr/>
        </p:nvCxnSpPr>
        <p:spPr>
          <a:xfrm rot="10800000">
            <a:off x="4572950" y="1254688"/>
            <a:ext cx="0" cy="189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156217" y="1147271"/>
            <a:ext cx="4414834" cy="24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spc="70" dirty="0">
                <a:solidFill>
                  <a:schemeClr val="tx1"/>
                </a:solidFill>
                <a:latin typeface="Bebas Neue" panose="020B0604020202020204" charset="0"/>
              </a:rPr>
              <a:t>Features and Functionalities</a:t>
            </a:r>
            <a:endParaRPr sz="6000" dirty="0">
              <a:solidFill>
                <a:schemeClr val="tx1"/>
              </a:solidFill>
              <a:latin typeface="Bebas Neue" panose="020B0604020202020204" charset="0"/>
            </a:endParaRPr>
          </a:p>
        </p:txBody>
      </p:sp>
      <p:sp>
        <p:nvSpPr>
          <p:cNvPr id="21" name="Google Shape;387;p43">
            <a:extLst>
              <a:ext uri="{FF2B5EF4-FFF2-40B4-BE49-F238E27FC236}">
                <a16:creationId xmlns:a16="http://schemas.microsoft.com/office/drawing/2014/main" id="{881F3596-0405-49D1-80A6-0A2B64875C12}"/>
              </a:ext>
            </a:extLst>
          </p:cNvPr>
          <p:cNvSpPr txBox="1">
            <a:spLocks/>
          </p:cNvSpPr>
          <p:nvPr/>
        </p:nvSpPr>
        <p:spPr>
          <a:xfrm>
            <a:off x="414507" y="356936"/>
            <a:ext cx="1132988" cy="89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87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2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75938181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Tech Shop Company Profile by Slidesgo">
  <a:themeElements>
    <a:clrScheme name="Simple Light">
      <a:dk1>
        <a:srgbClr val="474747"/>
      </a:dk1>
      <a:lt1>
        <a:srgbClr val="D8D6D6"/>
      </a:lt1>
      <a:dk2>
        <a:srgbClr val="FFFFFF"/>
      </a:dk2>
      <a:lt2>
        <a:srgbClr val="D1AEFF"/>
      </a:lt2>
      <a:accent1>
        <a:srgbClr val="CEC7E2"/>
      </a:accent1>
      <a:accent2>
        <a:srgbClr val="91FF6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559</Words>
  <Application>Microsoft Office PowerPoint</Application>
  <PresentationFormat>On-screen Show (16:9)</PresentationFormat>
  <Paragraphs>112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Bebas Neue</vt:lpstr>
      <vt:lpstr>Open Sans</vt:lpstr>
      <vt:lpstr>Montserrat</vt:lpstr>
      <vt:lpstr>Arial</vt:lpstr>
      <vt:lpstr>Anonymous Pro Bold</vt:lpstr>
      <vt:lpstr>Roboto Condensed Light</vt:lpstr>
      <vt:lpstr>Fira Sans Extra Condensed Medium</vt:lpstr>
      <vt:lpstr>Online Tech Shop Company Profile by Slidesgo</vt:lpstr>
      <vt:lpstr>NATIONAL INSTITUTE OF TECHNOLOGY,      CALICUT </vt:lpstr>
      <vt:lpstr>ONLINE Auction      Site</vt:lpstr>
      <vt:lpstr>Problem</vt:lpstr>
      <vt:lpstr>Functionalities  </vt:lpstr>
      <vt:lpstr>Problem</vt:lpstr>
      <vt:lpstr>Solution</vt:lpstr>
      <vt:lpstr>Technology             Stack</vt:lpstr>
      <vt:lpstr>Scope of Auction Site</vt:lpstr>
      <vt:lpstr>Features and Functionalities</vt:lpstr>
      <vt:lpstr>Product features</vt:lpstr>
      <vt:lpstr>Login page</vt:lpstr>
      <vt:lpstr>Forgot password</vt:lpstr>
      <vt:lpstr>Registration page</vt:lpstr>
      <vt:lpstr>Features for Seller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for Bidder</vt:lpstr>
      <vt:lpstr>PowerPoint Presentation</vt:lpstr>
      <vt:lpstr>PowerPoint Presentation</vt:lpstr>
      <vt:lpstr>PowerPoint Presentation</vt:lpstr>
      <vt:lpstr>PowerPoint Presentation</vt:lpstr>
      <vt:lpstr>Features for Admin</vt:lpstr>
      <vt:lpstr>PowerPoint Presentation</vt:lpstr>
      <vt:lpstr>PowerPoint Presentation</vt:lpstr>
      <vt:lpstr>Future plan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INSTITUTE OF TECHNOLOGY,      CALICUT </dc:title>
  <dc:creator>KAUSHIK KUMAR GIRI</dc:creator>
  <cp:lastModifiedBy>girikaushikkumar@gmail.com</cp:lastModifiedBy>
  <cp:revision>5</cp:revision>
  <dcterms:modified xsi:type="dcterms:W3CDTF">2023-04-12T08:29:16Z</dcterms:modified>
</cp:coreProperties>
</file>